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832" r:id="rId5"/>
    <p:sldId id="1136" r:id="rId6"/>
    <p:sldId id="1144" r:id="rId7"/>
    <p:sldId id="1139" r:id="rId8"/>
    <p:sldId id="1115" r:id="rId9"/>
    <p:sldId id="1116" r:id="rId10"/>
    <p:sldId id="1117" r:id="rId11"/>
    <p:sldId id="1138" r:id="rId12"/>
    <p:sldId id="1118" r:id="rId13"/>
    <p:sldId id="1119" r:id="rId14"/>
    <p:sldId id="1141" r:id="rId15"/>
    <p:sldId id="1133" r:id="rId16"/>
    <p:sldId id="1114" r:id="rId17"/>
    <p:sldId id="1132" r:id="rId18"/>
    <p:sldId id="1121" r:id="rId19"/>
    <p:sldId id="1123" r:id="rId20"/>
    <p:sldId id="1128" r:id="rId21"/>
    <p:sldId id="1142" r:id="rId22"/>
    <p:sldId id="1130" r:id="rId23"/>
    <p:sldId id="1135" r:id="rId24"/>
    <p:sldId id="1143" r:id="rId25"/>
    <p:sldId id="1124" r:id="rId26"/>
    <p:sldId id="1129" r:id="rId27"/>
    <p:sldId id="1108" r:id="rId28"/>
    <p:sldId id="1079" r:id="rId29"/>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32"/>
            <p14:sldId id="1136"/>
            <p14:sldId id="1144"/>
            <p14:sldId id="1139"/>
            <p14:sldId id="1115"/>
            <p14:sldId id="1116"/>
            <p14:sldId id="1117"/>
            <p14:sldId id="1138"/>
            <p14:sldId id="1118"/>
            <p14:sldId id="1119"/>
            <p14:sldId id="1141"/>
            <p14:sldId id="1133"/>
            <p14:sldId id="1114"/>
            <p14:sldId id="1132"/>
            <p14:sldId id="1121"/>
            <p14:sldId id="1123"/>
            <p14:sldId id="1128"/>
            <p14:sldId id="1142"/>
            <p14:sldId id="1130"/>
            <p14:sldId id="1135"/>
            <p14:sldId id="1143"/>
            <p14:sldId id="1124"/>
            <p14:sldId id="1129"/>
            <p14:sldId id="1108"/>
            <p14:sldId id="10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04040"/>
    <a:srgbClr val="D40658"/>
    <a:srgbClr val="1C1C1C"/>
    <a:srgbClr val="DEDEDE"/>
    <a:srgbClr val="66FFCC"/>
    <a:srgbClr val="3DF5A2"/>
    <a:srgbClr val="00FFFF"/>
    <a:srgbClr val="00FF40"/>
    <a:srgbClr val="CCFF99"/>
    <a:srgbClr val="007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6" autoAdjust="0"/>
    <p:restoredTop sz="79252" autoAdjust="0"/>
  </p:normalViewPr>
  <p:slideViewPr>
    <p:cSldViewPr snapToGrid="0">
      <p:cViewPr varScale="1">
        <p:scale>
          <a:sx n="127" d="100"/>
          <a:sy n="127" d="100"/>
        </p:scale>
        <p:origin x="1192" y="184"/>
      </p:cViewPr>
      <p:guideLst/>
    </p:cSldViewPr>
  </p:slideViewPr>
  <p:outlineViewPr>
    <p:cViewPr>
      <p:scale>
        <a:sx n="33" d="100"/>
        <a:sy n="33" d="100"/>
      </p:scale>
      <p:origin x="0" y="-60096"/>
    </p:cViewPr>
  </p:outlineViewPr>
  <p:notesTextViewPr>
    <p:cViewPr>
      <p:scale>
        <a:sx n="135" d="100"/>
        <a:sy n="135" d="100"/>
      </p:scale>
      <p:origin x="0" y="0"/>
    </p:cViewPr>
  </p:notesTextViewPr>
  <p:sorterViewPr>
    <p:cViewPr>
      <p:scale>
        <a:sx n="120" d="100"/>
        <a:sy n="120" d="100"/>
      </p:scale>
      <p:origin x="0" y="-25496"/>
    </p:cViewPr>
  </p:sorterViewPr>
  <p:notesViewPr>
    <p:cSldViewPr snapToGrid="0">
      <p:cViewPr varScale="1">
        <p:scale>
          <a:sx n="44" d="100"/>
          <a:sy n="44" d="100"/>
        </p:scale>
        <p:origin x="2780" y="60"/>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9D025BA2-1EF4-4542-9094-F2CEE01C181C}" type="pres">
      <dgm:prSet presAssocID="{6D09DFA3-0A31-A344-AB77-D7CDC5AC30F6}" presName="OneNode_1" presStyleLbl="node1" presStyleIdx="0" presStyleCnt="1" custScaleX="92360" custScaleY="43479" custLinFactNeighborX="-3694" custLinFactNeighborY="-75345">
        <dgm:presLayoutVars>
          <dgm:bulletEnabled val="1"/>
        </dgm:presLayoutVars>
      </dgm:prSet>
      <dgm:spPr/>
    </dgm:pt>
  </dgm:ptLst>
  <dgm:cxnLst>
    <dgm:cxn modelId="{36FEC17D-4D14-2443-982B-F7ABA133DFD8}" type="presOf" srcId="{09CE944E-CD15-924B-B400-84091742B73E}" destId="{9D025BA2-1EF4-4542-9094-F2CEE01C181C}" srcOrd="0"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BAEAC348-D5EF-054E-8953-FBCB98A2E2A9}" type="presParOf" srcId="{2438FBBE-85C2-2B47-A2FF-D1A60C8C4C5B}" destId="{EF5131FC-0C61-E949-B44E-EDEEA4742B4E}" srcOrd="0" destOrd="0" presId="urn:microsoft.com/office/officeart/2005/8/layout/vProcess5"/>
    <dgm:cxn modelId="{2ECC3748-C647-1543-BB02-9085FBAF6E89}" type="presParOf" srcId="{2438FBBE-85C2-2B47-A2FF-D1A60C8C4C5B}" destId="{9D025BA2-1EF4-4542-9094-F2CEE01C181C}"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5EAA0233-EC41-0B4C-86F1-43CD8EFCEB39}">
      <dgm:prSet phldrT="[Text]"/>
      <dgm:spPr>
        <a:solidFill>
          <a:schemeClr val="accent4">
            <a:lumMod val="90000"/>
            <a:lumOff val="10000"/>
          </a:schemeClr>
        </a:solidFill>
      </dgm:spPr>
      <dgm:t>
        <a:bodyPr/>
        <a:lstStyle/>
        <a:p>
          <a:r>
            <a:rPr lang="en-GB" dirty="0"/>
            <a:t>Transcripts</a:t>
          </a:r>
        </a:p>
      </dgm:t>
    </dgm:pt>
    <dgm:pt modelId="{1C0A7092-967F-2F40-BE88-E974F3896AD3}" type="parTrans" cxnId="{F7C36FF9-6960-2344-B08D-330182827F78}">
      <dgm:prSet/>
      <dgm:spPr/>
      <dgm:t>
        <a:bodyPr/>
        <a:lstStyle/>
        <a:p>
          <a:endParaRPr lang="en-GB"/>
        </a:p>
      </dgm:t>
    </dgm:pt>
    <dgm:pt modelId="{C5A5A3C2-2EA4-4041-AFB1-FA09D04FCE0B}" type="sibTrans" cxnId="{F7C36FF9-6960-2344-B08D-330182827F78}">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E004D9E8-4DCB-6E46-A25B-78892C4F401F}" type="pres">
      <dgm:prSet presAssocID="{6D09DFA3-0A31-A344-AB77-D7CDC5AC30F6}" presName="TwoNodes_1" presStyleLbl="node1" presStyleIdx="0" presStyleCnt="2" custLinFactNeighborX="676" custLinFactNeighborY="-2767">
        <dgm:presLayoutVars>
          <dgm:bulletEnabled val="1"/>
        </dgm:presLayoutVars>
      </dgm:prSet>
      <dgm:spPr/>
    </dgm:pt>
    <dgm:pt modelId="{60AC12C8-784E-B24B-974D-E391E901A92B}" type="pres">
      <dgm:prSet presAssocID="{6D09DFA3-0A31-A344-AB77-D7CDC5AC30F6}" presName="TwoNodes_2" presStyleLbl="node1" presStyleIdx="1" presStyleCnt="2" custLinFactNeighborX="-18499" custLinFactNeighborY="271">
        <dgm:presLayoutVars>
          <dgm:bulletEnabled val="1"/>
        </dgm:presLayoutVars>
      </dgm:prSet>
      <dgm:spPr/>
    </dgm:pt>
    <dgm:pt modelId="{3BECCDA0-94C5-314B-9F30-F88E8783BC94}" type="pres">
      <dgm:prSet presAssocID="{6D09DFA3-0A31-A344-AB77-D7CDC5AC30F6}" presName="TwoConn_1-2" presStyleLbl="fgAccFollowNode1" presStyleIdx="0" presStyleCnt="1" custLinFactX="-149340" custLinFactNeighborX="-200000" custLinFactNeighborY="11269">
        <dgm:presLayoutVars>
          <dgm:bulletEnabled val="1"/>
        </dgm:presLayoutVars>
      </dgm:prSet>
      <dgm:spPr/>
    </dgm:pt>
    <dgm:pt modelId="{29AF56C1-7391-4440-89AD-D984D111BBD7}" type="pres">
      <dgm:prSet presAssocID="{6D09DFA3-0A31-A344-AB77-D7CDC5AC30F6}" presName="TwoNodes_1_text" presStyleLbl="node1" presStyleIdx="1" presStyleCnt="2">
        <dgm:presLayoutVars>
          <dgm:bulletEnabled val="1"/>
        </dgm:presLayoutVars>
      </dgm:prSet>
      <dgm:spPr/>
    </dgm:pt>
    <dgm:pt modelId="{6B8A3E81-CC5D-F341-ACEC-D9EC9CD55DDE}" type="pres">
      <dgm:prSet presAssocID="{6D09DFA3-0A31-A344-AB77-D7CDC5AC30F6}" presName="TwoNodes_2_text" presStyleLbl="node1" presStyleIdx="1" presStyleCnt="2">
        <dgm:presLayoutVars>
          <dgm:bulletEnabled val="1"/>
        </dgm:presLayoutVars>
      </dgm:prSet>
      <dgm:spPr/>
    </dgm:pt>
  </dgm:ptLst>
  <dgm:cxnLst>
    <dgm:cxn modelId="{532A3C34-C35D-624F-926B-A10BBC6BC8F6}" type="presOf" srcId="{09CE944E-CD15-924B-B400-84091742B73E}" destId="{E004D9E8-4DCB-6E46-A25B-78892C4F401F}" srcOrd="0" destOrd="0" presId="urn:microsoft.com/office/officeart/2005/8/layout/vProcess5"/>
    <dgm:cxn modelId="{107DB367-5B1C-1C49-8F6D-C87371B9ED6A}" type="presOf" srcId="{5EAA0233-EC41-0B4C-86F1-43CD8EFCEB39}" destId="{6B8A3E81-CC5D-F341-ACEC-D9EC9CD55DDE}" srcOrd="1"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F37E3B9A-D4DD-F64F-B35D-4BD843CE0238}" type="presOf" srcId="{09CE944E-CD15-924B-B400-84091742B73E}" destId="{29AF56C1-7391-4440-89AD-D984D111BBD7}" srcOrd="1"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A2ECB1CA-E807-7A43-AD37-C5D7739546C4}" type="presOf" srcId="{5EAA0233-EC41-0B4C-86F1-43CD8EFCEB39}" destId="{60AC12C8-784E-B24B-974D-E391E901A92B}" srcOrd="0" destOrd="0" presId="urn:microsoft.com/office/officeart/2005/8/layout/vProcess5"/>
    <dgm:cxn modelId="{0A0A9DE3-60C8-BA41-B70D-493DC129904D}" type="presOf" srcId="{DE356DEB-6C4D-C742-AC2F-16BB25D07939}" destId="{3BECCDA0-94C5-314B-9F30-F88E8783BC94}" srcOrd="0" destOrd="0" presId="urn:microsoft.com/office/officeart/2005/8/layout/vProcess5"/>
    <dgm:cxn modelId="{F7C36FF9-6960-2344-B08D-330182827F78}" srcId="{6D09DFA3-0A31-A344-AB77-D7CDC5AC30F6}" destId="{5EAA0233-EC41-0B4C-86F1-43CD8EFCEB39}" srcOrd="1" destOrd="0" parTransId="{1C0A7092-967F-2F40-BE88-E974F3896AD3}" sibTransId="{C5A5A3C2-2EA4-4041-AFB1-FA09D04FCE0B}"/>
    <dgm:cxn modelId="{BAEAC348-D5EF-054E-8953-FBCB98A2E2A9}" type="presParOf" srcId="{2438FBBE-85C2-2B47-A2FF-D1A60C8C4C5B}" destId="{EF5131FC-0C61-E949-B44E-EDEEA4742B4E}" srcOrd="0" destOrd="0" presId="urn:microsoft.com/office/officeart/2005/8/layout/vProcess5"/>
    <dgm:cxn modelId="{FB50C30A-B588-3B45-ADFD-6773B703C68F}" type="presParOf" srcId="{2438FBBE-85C2-2B47-A2FF-D1A60C8C4C5B}" destId="{E004D9E8-4DCB-6E46-A25B-78892C4F401F}" srcOrd="1" destOrd="0" presId="urn:microsoft.com/office/officeart/2005/8/layout/vProcess5"/>
    <dgm:cxn modelId="{7513D712-E33B-7B41-B3ED-FAE3092BAEFE}" type="presParOf" srcId="{2438FBBE-85C2-2B47-A2FF-D1A60C8C4C5B}" destId="{60AC12C8-784E-B24B-974D-E391E901A92B}" srcOrd="2" destOrd="0" presId="urn:microsoft.com/office/officeart/2005/8/layout/vProcess5"/>
    <dgm:cxn modelId="{439BCCB2-262C-0043-9B7C-4CFECF4DCADB}" type="presParOf" srcId="{2438FBBE-85C2-2B47-A2FF-D1A60C8C4C5B}" destId="{3BECCDA0-94C5-314B-9F30-F88E8783BC94}" srcOrd="3" destOrd="0" presId="urn:microsoft.com/office/officeart/2005/8/layout/vProcess5"/>
    <dgm:cxn modelId="{49B48F4C-A97A-D549-8B46-F404AAB8D66E}" type="presParOf" srcId="{2438FBBE-85C2-2B47-A2FF-D1A60C8C4C5B}" destId="{29AF56C1-7391-4440-89AD-D984D111BBD7}" srcOrd="4" destOrd="0" presId="urn:microsoft.com/office/officeart/2005/8/layout/vProcess5"/>
    <dgm:cxn modelId="{3176B20A-03C7-A54D-9538-E1DCCA63C036}" type="presParOf" srcId="{2438FBBE-85C2-2B47-A2FF-D1A60C8C4C5B}" destId="{6B8A3E81-CC5D-F341-ACEC-D9EC9CD55DD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5EAA0233-EC41-0B4C-86F1-43CD8EFCEB39}">
      <dgm:prSet phldrT="[Text]"/>
      <dgm:spPr>
        <a:solidFill>
          <a:schemeClr val="accent4">
            <a:lumMod val="90000"/>
            <a:lumOff val="10000"/>
          </a:schemeClr>
        </a:solidFill>
      </dgm:spPr>
      <dgm:t>
        <a:bodyPr/>
        <a:lstStyle/>
        <a:p>
          <a:r>
            <a:rPr lang="en-GB" dirty="0"/>
            <a:t>Transcripts</a:t>
          </a:r>
        </a:p>
      </dgm:t>
    </dgm:pt>
    <dgm:pt modelId="{1C0A7092-967F-2F40-BE88-E974F3896AD3}" type="parTrans" cxnId="{F7C36FF9-6960-2344-B08D-330182827F78}">
      <dgm:prSet/>
      <dgm:spPr/>
      <dgm:t>
        <a:bodyPr/>
        <a:lstStyle/>
        <a:p>
          <a:endParaRPr lang="en-GB"/>
        </a:p>
      </dgm:t>
    </dgm:pt>
    <dgm:pt modelId="{C5A5A3C2-2EA4-4041-AFB1-FA09D04FCE0B}" type="sibTrans" cxnId="{F7C36FF9-6960-2344-B08D-330182827F78}">
      <dgm:prSet/>
      <dgm:spPr/>
      <dgm:t>
        <a:bodyPr/>
        <a:lstStyle/>
        <a:p>
          <a:endParaRPr lang="en-GB"/>
        </a:p>
      </dgm:t>
    </dgm:pt>
    <dgm:pt modelId="{93A63F99-58A1-664E-8F1E-5ADF79623D2D}">
      <dgm:prSet phldrT="[Text]"/>
      <dgm:spPr>
        <a:solidFill>
          <a:schemeClr val="accent4">
            <a:lumMod val="25000"/>
            <a:lumOff val="75000"/>
          </a:schemeClr>
        </a:solidFill>
      </dgm:spPr>
      <dgm:t>
        <a:bodyPr/>
        <a:lstStyle/>
        <a:p>
          <a:r>
            <a:rPr lang="en-GB" dirty="0"/>
            <a:t>Summaries</a:t>
          </a:r>
        </a:p>
      </dgm:t>
    </dgm:pt>
    <dgm:pt modelId="{FB3C157E-1247-C34D-A133-CE4AAD5BE481}" type="parTrans" cxnId="{8B127D06-D93E-D34D-B234-CC2BD2321ABC}">
      <dgm:prSet/>
      <dgm:spPr/>
      <dgm:t>
        <a:bodyPr/>
        <a:lstStyle/>
        <a:p>
          <a:endParaRPr lang="en-GB"/>
        </a:p>
      </dgm:t>
    </dgm:pt>
    <dgm:pt modelId="{45798FA9-B07C-464C-B0B7-6F295E88BF8B}" type="sibTrans" cxnId="{8B127D06-D93E-D34D-B234-CC2BD2321ABC}">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B2E8F09D-CBDA-6749-8D1E-6DDE0B50D025}" type="pres">
      <dgm:prSet presAssocID="{6D09DFA3-0A31-A344-AB77-D7CDC5AC30F6}" presName="ThreeNodes_1" presStyleLbl="node1" presStyleIdx="0" presStyleCnt="3" custScaleX="81810" custScaleY="60958" custLinFactNeighborX="-11058" custLinFactNeighborY="-19521">
        <dgm:presLayoutVars>
          <dgm:bulletEnabled val="1"/>
        </dgm:presLayoutVars>
      </dgm:prSet>
      <dgm:spPr/>
    </dgm:pt>
    <dgm:pt modelId="{8CAFA8A8-A831-7A4F-9063-BF90D884AE24}" type="pres">
      <dgm:prSet presAssocID="{6D09DFA3-0A31-A344-AB77-D7CDC5AC30F6}" presName="ThreeNodes_2" presStyleLbl="node1" presStyleIdx="1" presStyleCnt="3" custScaleX="81346" custScaleY="77059" custLinFactNeighborX="-18219" custLinFactNeighborY="-53635">
        <dgm:presLayoutVars>
          <dgm:bulletEnabled val="1"/>
        </dgm:presLayoutVars>
      </dgm:prSet>
      <dgm:spPr/>
    </dgm:pt>
    <dgm:pt modelId="{D9A9559C-E348-4943-A329-AF97A0223384}" type="pres">
      <dgm:prSet presAssocID="{6D09DFA3-0A31-A344-AB77-D7CDC5AC30F6}" presName="ThreeNodes_3" presStyleLbl="node1" presStyleIdx="2" presStyleCnt="3" custScaleX="81240" custScaleY="60583" custLinFactNeighborX="-27569" custLinFactNeighborY="-83713">
        <dgm:presLayoutVars>
          <dgm:bulletEnabled val="1"/>
        </dgm:presLayoutVars>
      </dgm:prSet>
      <dgm:spPr/>
    </dgm:pt>
    <dgm:pt modelId="{D16A74F4-4EA7-CF46-AB9F-4E43EA4C0198}" type="pres">
      <dgm:prSet presAssocID="{6D09DFA3-0A31-A344-AB77-D7CDC5AC30F6}" presName="ThreeConn_1-2" presStyleLbl="fgAccFollowNode1" presStyleIdx="0" presStyleCnt="2" custLinFactX="-64896" custLinFactNeighborX="-100000" custLinFactNeighborY="-64670">
        <dgm:presLayoutVars>
          <dgm:bulletEnabled val="1"/>
        </dgm:presLayoutVars>
      </dgm:prSet>
      <dgm:spPr/>
    </dgm:pt>
    <dgm:pt modelId="{92D26DB5-AE2E-D740-A242-97B13D3CE94F}" type="pres">
      <dgm:prSet presAssocID="{6D09DFA3-0A31-A344-AB77-D7CDC5AC30F6}" presName="ThreeConn_2-3" presStyleLbl="fgAccFollowNode1" presStyleIdx="1" presStyleCnt="2" custLinFactX="-100000" custLinFactNeighborX="-141449" custLinFactNeighborY="-80394">
        <dgm:presLayoutVars>
          <dgm:bulletEnabled val="1"/>
        </dgm:presLayoutVars>
      </dgm:prSet>
      <dgm:spPr/>
    </dgm:pt>
    <dgm:pt modelId="{12EA683B-9973-014D-9126-A2E89C59369F}" type="pres">
      <dgm:prSet presAssocID="{6D09DFA3-0A31-A344-AB77-D7CDC5AC30F6}" presName="ThreeNodes_1_text" presStyleLbl="node1" presStyleIdx="2" presStyleCnt="3">
        <dgm:presLayoutVars>
          <dgm:bulletEnabled val="1"/>
        </dgm:presLayoutVars>
      </dgm:prSet>
      <dgm:spPr/>
    </dgm:pt>
    <dgm:pt modelId="{DED55F6C-2DF0-304E-A645-F0553053B6F3}" type="pres">
      <dgm:prSet presAssocID="{6D09DFA3-0A31-A344-AB77-D7CDC5AC30F6}" presName="ThreeNodes_2_text" presStyleLbl="node1" presStyleIdx="2" presStyleCnt="3">
        <dgm:presLayoutVars>
          <dgm:bulletEnabled val="1"/>
        </dgm:presLayoutVars>
      </dgm:prSet>
      <dgm:spPr/>
    </dgm:pt>
    <dgm:pt modelId="{CD1E6B65-923F-444B-987C-8658D25AAD6D}" type="pres">
      <dgm:prSet presAssocID="{6D09DFA3-0A31-A344-AB77-D7CDC5AC30F6}" presName="ThreeNodes_3_text" presStyleLbl="node1" presStyleIdx="2" presStyleCnt="3">
        <dgm:presLayoutVars>
          <dgm:bulletEnabled val="1"/>
        </dgm:presLayoutVars>
      </dgm:prSet>
      <dgm:spPr/>
    </dgm:pt>
  </dgm:ptLst>
  <dgm:cxnLst>
    <dgm:cxn modelId="{8B127D06-D93E-D34D-B234-CC2BD2321ABC}" srcId="{6D09DFA3-0A31-A344-AB77-D7CDC5AC30F6}" destId="{93A63F99-58A1-664E-8F1E-5ADF79623D2D}" srcOrd="2" destOrd="0" parTransId="{FB3C157E-1247-C34D-A133-CE4AAD5BE481}" sibTransId="{45798FA9-B07C-464C-B0B7-6F295E88BF8B}"/>
    <dgm:cxn modelId="{DEF57B0D-4AC4-9A41-A2EB-9D49A9F9F0C1}" type="presOf" srcId="{93A63F99-58A1-664E-8F1E-5ADF79623D2D}" destId="{D9A9559C-E348-4943-A329-AF97A0223384}" srcOrd="0" destOrd="0" presId="urn:microsoft.com/office/officeart/2005/8/layout/vProcess5"/>
    <dgm:cxn modelId="{C194AA3C-1968-DC44-ABA0-77D850A7A4E4}" type="presOf" srcId="{09CE944E-CD15-924B-B400-84091742B73E}" destId="{12EA683B-9973-014D-9126-A2E89C59369F}" srcOrd="1" destOrd="0" presId="urn:microsoft.com/office/officeart/2005/8/layout/vProcess5"/>
    <dgm:cxn modelId="{6A043C5B-A066-7E4D-8F83-F94E6DBA0CD1}" type="presOf" srcId="{DE356DEB-6C4D-C742-AC2F-16BB25D07939}" destId="{D16A74F4-4EA7-CF46-AB9F-4E43EA4C0198}" srcOrd="0" destOrd="0" presId="urn:microsoft.com/office/officeart/2005/8/layout/vProcess5"/>
    <dgm:cxn modelId="{9DA8E766-4781-A64B-BDDC-93B7BE7F36DA}" type="presOf" srcId="{93A63F99-58A1-664E-8F1E-5ADF79623D2D}" destId="{CD1E6B65-923F-444B-987C-8658D25AAD6D}" srcOrd="1"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1CF8658C-2DF1-8D42-8D6C-4A8A85797EC4}" type="presOf" srcId="{09CE944E-CD15-924B-B400-84091742B73E}" destId="{B2E8F09D-CBDA-6749-8D1E-6DDE0B50D025}" srcOrd="0" destOrd="0" presId="urn:microsoft.com/office/officeart/2005/8/layout/vProcess5"/>
    <dgm:cxn modelId="{AA75E593-B041-634C-8C76-3316B5160C12}" type="presOf" srcId="{5EAA0233-EC41-0B4C-86F1-43CD8EFCEB39}" destId="{DED55F6C-2DF0-304E-A645-F0553053B6F3}" srcOrd="1"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61C399CF-AC6B-0843-8D45-0971FA70939E}" type="presOf" srcId="{C5A5A3C2-2EA4-4041-AFB1-FA09D04FCE0B}" destId="{92D26DB5-AE2E-D740-A242-97B13D3CE94F}" srcOrd="0" destOrd="0" presId="urn:microsoft.com/office/officeart/2005/8/layout/vProcess5"/>
    <dgm:cxn modelId="{F7C36FF9-6960-2344-B08D-330182827F78}" srcId="{6D09DFA3-0A31-A344-AB77-D7CDC5AC30F6}" destId="{5EAA0233-EC41-0B4C-86F1-43CD8EFCEB39}" srcOrd="1" destOrd="0" parTransId="{1C0A7092-967F-2F40-BE88-E974F3896AD3}" sibTransId="{C5A5A3C2-2EA4-4041-AFB1-FA09D04FCE0B}"/>
    <dgm:cxn modelId="{61533BFE-92BF-4341-8487-D63B46AF0870}" type="presOf" srcId="{5EAA0233-EC41-0B4C-86F1-43CD8EFCEB39}" destId="{8CAFA8A8-A831-7A4F-9063-BF90D884AE24}" srcOrd="0" destOrd="0" presId="urn:microsoft.com/office/officeart/2005/8/layout/vProcess5"/>
    <dgm:cxn modelId="{BAEAC348-D5EF-054E-8953-FBCB98A2E2A9}" type="presParOf" srcId="{2438FBBE-85C2-2B47-A2FF-D1A60C8C4C5B}" destId="{EF5131FC-0C61-E949-B44E-EDEEA4742B4E}" srcOrd="0" destOrd="0" presId="urn:microsoft.com/office/officeart/2005/8/layout/vProcess5"/>
    <dgm:cxn modelId="{92209224-58DD-A948-B4F8-55F027A8CD30}" type="presParOf" srcId="{2438FBBE-85C2-2B47-A2FF-D1A60C8C4C5B}" destId="{B2E8F09D-CBDA-6749-8D1E-6DDE0B50D025}" srcOrd="1" destOrd="0" presId="urn:microsoft.com/office/officeart/2005/8/layout/vProcess5"/>
    <dgm:cxn modelId="{F131D3C3-EC3E-274D-B20A-9D0111134051}" type="presParOf" srcId="{2438FBBE-85C2-2B47-A2FF-D1A60C8C4C5B}" destId="{8CAFA8A8-A831-7A4F-9063-BF90D884AE24}" srcOrd="2" destOrd="0" presId="urn:microsoft.com/office/officeart/2005/8/layout/vProcess5"/>
    <dgm:cxn modelId="{104ADE2E-8CF5-734E-BAA5-9210DC6E28DD}" type="presParOf" srcId="{2438FBBE-85C2-2B47-A2FF-D1A60C8C4C5B}" destId="{D9A9559C-E348-4943-A329-AF97A0223384}" srcOrd="3" destOrd="0" presId="urn:microsoft.com/office/officeart/2005/8/layout/vProcess5"/>
    <dgm:cxn modelId="{6C8AC937-1F53-D646-BB34-D98C9E637194}" type="presParOf" srcId="{2438FBBE-85C2-2B47-A2FF-D1A60C8C4C5B}" destId="{D16A74F4-4EA7-CF46-AB9F-4E43EA4C0198}" srcOrd="4" destOrd="0" presId="urn:microsoft.com/office/officeart/2005/8/layout/vProcess5"/>
    <dgm:cxn modelId="{24EF26EE-A410-D84F-B6F6-E22B3B5177B6}" type="presParOf" srcId="{2438FBBE-85C2-2B47-A2FF-D1A60C8C4C5B}" destId="{92D26DB5-AE2E-D740-A242-97B13D3CE94F}" srcOrd="5" destOrd="0" presId="urn:microsoft.com/office/officeart/2005/8/layout/vProcess5"/>
    <dgm:cxn modelId="{C740046F-28D2-9D49-A4E5-F11E20D606F4}" type="presParOf" srcId="{2438FBBE-85C2-2B47-A2FF-D1A60C8C4C5B}" destId="{12EA683B-9973-014D-9126-A2E89C59369F}" srcOrd="6" destOrd="0" presId="urn:microsoft.com/office/officeart/2005/8/layout/vProcess5"/>
    <dgm:cxn modelId="{839C0F59-0BC7-2443-8035-DB68A2479E12}" type="presParOf" srcId="{2438FBBE-85C2-2B47-A2FF-D1A60C8C4C5B}" destId="{DED55F6C-2DF0-304E-A645-F0553053B6F3}" srcOrd="7" destOrd="0" presId="urn:microsoft.com/office/officeart/2005/8/layout/vProcess5"/>
    <dgm:cxn modelId="{2F69188E-6DFE-4F4C-9BCA-0C3ECF673116}" type="presParOf" srcId="{2438FBBE-85C2-2B47-A2FF-D1A60C8C4C5B}" destId="{CD1E6B65-923F-444B-987C-8658D25AAD6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5EAA0233-EC41-0B4C-86F1-43CD8EFCEB39}">
      <dgm:prSet phldrT="[Text]"/>
      <dgm:spPr>
        <a:solidFill>
          <a:schemeClr val="accent4">
            <a:lumMod val="90000"/>
            <a:lumOff val="10000"/>
          </a:schemeClr>
        </a:solidFill>
      </dgm:spPr>
      <dgm:t>
        <a:bodyPr/>
        <a:lstStyle/>
        <a:p>
          <a:r>
            <a:rPr lang="en-GB" dirty="0"/>
            <a:t>Transcripts</a:t>
          </a:r>
        </a:p>
      </dgm:t>
    </dgm:pt>
    <dgm:pt modelId="{1C0A7092-967F-2F40-BE88-E974F3896AD3}" type="parTrans" cxnId="{F7C36FF9-6960-2344-B08D-330182827F78}">
      <dgm:prSet/>
      <dgm:spPr/>
      <dgm:t>
        <a:bodyPr/>
        <a:lstStyle/>
        <a:p>
          <a:endParaRPr lang="en-GB"/>
        </a:p>
      </dgm:t>
    </dgm:pt>
    <dgm:pt modelId="{C5A5A3C2-2EA4-4041-AFB1-FA09D04FCE0B}" type="sibTrans" cxnId="{F7C36FF9-6960-2344-B08D-330182827F78}">
      <dgm:prSet/>
      <dgm:spPr/>
      <dgm:t>
        <a:bodyPr/>
        <a:lstStyle/>
        <a:p>
          <a:endParaRPr lang="en-GB"/>
        </a:p>
      </dgm:t>
    </dgm:pt>
    <dgm:pt modelId="{93A63F99-58A1-664E-8F1E-5ADF79623D2D}">
      <dgm:prSet phldrT="[Text]"/>
      <dgm:spPr>
        <a:solidFill>
          <a:schemeClr val="accent4">
            <a:lumMod val="25000"/>
            <a:lumOff val="75000"/>
          </a:schemeClr>
        </a:solidFill>
      </dgm:spPr>
      <dgm:t>
        <a:bodyPr/>
        <a:lstStyle/>
        <a:p>
          <a:r>
            <a:rPr lang="en-GB" dirty="0"/>
            <a:t>Summaries</a:t>
          </a:r>
        </a:p>
      </dgm:t>
    </dgm:pt>
    <dgm:pt modelId="{FB3C157E-1247-C34D-A133-CE4AAD5BE481}" type="parTrans" cxnId="{8B127D06-D93E-D34D-B234-CC2BD2321ABC}">
      <dgm:prSet/>
      <dgm:spPr/>
      <dgm:t>
        <a:bodyPr/>
        <a:lstStyle/>
        <a:p>
          <a:endParaRPr lang="en-GB"/>
        </a:p>
      </dgm:t>
    </dgm:pt>
    <dgm:pt modelId="{45798FA9-B07C-464C-B0B7-6F295E88BF8B}" type="sibTrans" cxnId="{8B127D06-D93E-D34D-B234-CC2BD2321ABC}">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B2E8F09D-CBDA-6749-8D1E-6DDE0B50D025}" type="pres">
      <dgm:prSet presAssocID="{6D09DFA3-0A31-A344-AB77-D7CDC5AC30F6}" presName="ThreeNodes_1" presStyleLbl="node1" presStyleIdx="0" presStyleCnt="3" custScaleX="81810" custScaleY="60958" custLinFactNeighborX="-11058" custLinFactNeighborY="-19521">
        <dgm:presLayoutVars>
          <dgm:bulletEnabled val="1"/>
        </dgm:presLayoutVars>
      </dgm:prSet>
      <dgm:spPr/>
    </dgm:pt>
    <dgm:pt modelId="{8CAFA8A8-A831-7A4F-9063-BF90D884AE24}" type="pres">
      <dgm:prSet presAssocID="{6D09DFA3-0A31-A344-AB77-D7CDC5AC30F6}" presName="ThreeNodes_2" presStyleLbl="node1" presStyleIdx="1" presStyleCnt="3" custScaleX="81346" custScaleY="77059" custLinFactNeighborX="-18219" custLinFactNeighborY="-53635">
        <dgm:presLayoutVars>
          <dgm:bulletEnabled val="1"/>
        </dgm:presLayoutVars>
      </dgm:prSet>
      <dgm:spPr/>
    </dgm:pt>
    <dgm:pt modelId="{D9A9559C-E348-4943-A329-AF97A0223384}" type="pres">
      <dgm:prSet presAssocID="{6D09DFA3-0A31-A344-AB77-D7CDC5AC30F6}" presName="ThreeNodes_3" presStyleLbl="node1" presStyleIdx="2" presStyleCnt="3" custScaleX="81240" custScaleY="60583" custLinFactNeighborX="-27569" custLinFactNeighborY="-83713">
        <dgm:presLayoutVars>
          <dgm:bulletEnabled val="1"/>
        </dgm:presLayoutVars>
      </dgm:prSet>
      <dgm:spPr/>
    </dgm:pt>
    <dgm:pt modelId="{D16A74F4-4EA7-CF46-AB9F-4E43EA4C0198}" type="pres">
      <dgm:prSet presAssocID="{6D09DFA3-0A31-A344-AB77-D7CDC5AC30F6}" presName="ThreeConn_1-2" presStyleLbl="fgAccFollowNode1" presStyleIdx="0" presStyleCnt="2" custLinFactX="-64896" custLinFactNeighborX="-100000" custLinFactNeighborY="-64670">
        <dgm:presLayoutVars>
          <dgm:bulletEnabled val="1"/>
        </dgm:presLayoutVars>
      </dgm:prSet>
      <dgm:spPr/>
    </dgm:pt>
    <dgm:pt modelId="{92D26DB5-AE2E-D740-A242-97B13D3CE94F}" type="pres">
      <dgm:prSet presAssocID="{6D09DFA3-0A31-A344-AB77-D7CDC5AC30F6}" presName="ThreeConn_2-3" presStyleLbl="fgAccFollowNode1" presStyleIdx="1" presStyleCnt="2" custLinFactX="-100000" custLinFactNeighborX="-141449" custLinFactNeighborY="-80394">
        <dgm:presLayoutVars>
          <dgm:bulletEnabled val="1"/>
        </dgm:presLayoutVars>
      </dgm:prSet>
      <dgm:spPr/>
    </dgm:pt>
    <dgm:pt modelId="{12EA683B-9973-014D-9126-A2E89C59369F}" type="pres">
      <dgm:prSet presAssocID="{6D09DFA3-0A31-A344-AB77-D7CDC5AC30F6}" presName="ThreeNodes_1_text" presStyleLbl="node1" presStyleIdx="2" presStyleCnt="3">
        <dgm:presLayoutVars>
          <dgm:bulletEnabled val="1"/>
        </dgm:presLayoutVars>
      </dgm:prSet>
      <dgm:spPr/>
    </dgm:pt>
    <dgm:pt modelId="{DED55F6C-2DF0-304E-A645-F0553053B6F3}" type="pres">
      <dgm:prSet presAssocID="{6D09DFA3-0A31-A344-AB77-D7CDC5AC30F6}" presName="ThreeNodes_2_text" presStyleLbl="node1" presStyleIdx="2" presStyleCnt="3">
        <dgm:presLayoutVars>
          <dgm:bulletEnabled val="1"/>
        </dgm:presLayoutVars>
      </dgm:prSet>
      <dgm:spPr/>
    </dgm:pt>
    <dgm:pt modelId="{CD1E6B65-923F-444B-987C-8658D25AAD6D}" type="pres">
      <dgm:prSet presAssocID="{6D09DFA3-0A31-A344-AB77-D7CDC5AC30F6}" presName="ThreeNodes_3_text" presStyleLbl="node1" presStyleIdx="2" presStyleCnt="3">
        <dgm:presLayoutVars>
          <dgm:bulletEnabled val="1"/>
        </dgm:presLayoutVars>
      </dgm:prSet>
      <dgm:spPr/>
    </dgm:pt>
  </dgm:ptLst>
  <dgm:cxnLst>
    <dgm:cxn modelId="{8B127D06-D93E-D34D-B234-CC2BD2321ABC}" srcId="{6D09DFA3-0A31-A344-AB77-D7CDC5AC30F6}" destId="{93A63F99-58A1-664E-8F1E-5ADF79623D2D}" srcOrd="2" destOrd="0" parTransId="{FB3C157E-1247-C34D-A133-CE4AAD5BE481}" sibTransId="{45798FA9-B07C-464C-B0B7-6F295E88BF8B}"/>
    <dgm:cxn modelId="{DEF57B0D-4AC4-9A41-A2EB-9D49A9F9F0C1}" type="presOf" srcId="{93A63F99-58A1-664E-8F1E-5ADF79623D2D}" destId="{D9A9559C-E348-4943-A329-AF97A0223384}" srcOrd="0" destOrd="0" presId="urn:microsoft.com/office/officeart/2005/8/layout/vProcess5"/>
    <dgm:cxn modelId="{C194AA3C-1968-DC44-ABA0-77D850A7A4E4}" type="presOf" srcId="{09CE944E-CD15-924B-B400-84091742B73E}" destId="{12EA683B-9973-014D-9126-A2E89C59369F}" srcOrd="1" destOrd="0" presId="urn:microsoft.com/office/officeart/2005/8/layout/vProcess5"/>
    <dgm:cxn modelId="{6A043C5B-A066-7E4D-8F83-F94E6DBA0CD1}" type="presOf" srcId="{DE356DEB-6C4D-C742-AC2F-16BB25D07939}" destId="{D16A74F4-4EA7-CF46-AB9F-4E43EA4C0198}" srcOrd="0" destOrd="0" presId="urn:microsoft.com/office/officeart/2005/8/layout/vProcess5"/>
    <dgm:cxn modelId="{9DA8E766-4781-A64B-BDDC-93B7BE7F36DA}" type="presOf" srcId="{93A63F99-58A1-664E-8F1E-5ADF79623D2D}" destId="{CD1E6B65-923F-444B-987C-8658D25AAD6D}" srcOrd="1"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1CF8658C-2DF1-8D42-8D6C-4A8A85797EC4}" type="presOf" srcId="{09CE944E-CD15-924B-B400-84091742B73E}" destId="{B2E8F09D-CBDA-6749-8D1E-6DDE0B50D025}" srcOrd="0" destOrd="0" presId="urn:microsoft.com/office/officeart/2005/8/layout/vProcess5"/>
    <dgm:cxn modelId="{AA75E593-B041-634C-8C76-3316B5160C12}" type="presOf" srcId="{5EAA0233-EC41-0B4C-86F1-43CD8EFCEB39}" destId="{DED55F6C-2DF0-304E-A645-F0553053B6F3}" srcOrd="1"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61C399CF-AC6B-0843-8D45-0971FA70939E}" type="presOf" srcId="{C5A5A3C2-2EA4-4041-AFB1-FA09D04FCE0B}" destId="{92D26DB5-AE2E-D740-A242-97B13D3CE94F}" srcOrd="0" destOrd="0" presId="urn:microsoft.com/office/officeart/2005/8/layout/vProcess5"/>
    <dgm:cxn modelId="{F7C36FF9-6960-2344-B08D-330182827F78}" srcId="{6D09DFA3-0A31-A344-AB77-D7CDC5AC30F6}" destId="{5EAA0233-EC41-0B4C-86F1-43CD8EFCEB39}" srcOrd="1" destOrd="0" parTransId="{1C0A7092-967F-2F40-BE88-E974F3896AD3}" sibTransId="{C5A5A3C2-2EA4-4041-AFB1-FA09D04FCE0B}"/>
    <dgm:cxn modelId="{61533BFE-92BF-4341-8487-D63B46AF0870}" type="presOf" srcId="{5EAA0233-EC41-0B4C-86F1-43CD8EFCEB39}" destId="{8CAFA8A8-A831-7A4F-9063-BF90D884AE24}" srcOrd="0" destOrd="0" presId="urn:microsoft.com/office/officeart/2005/8/layout/vProcess5"/>
    <dgm:cxn modelId="{BAEAC348-D5EF-054E-8953-FBCB98A2E2A9}" type="presParOf" srcId="{2438FBBE-85C2-2B47-A2FF-D1A60C8C4C5B}" destId="{EF5131FC-0C61-E949-B44E-EDEEA4742B4E}" srcOrd="0" destOrd="0" presId="urn:microsoft.com/office/officeart/2005/8/layout/vProcess5"/>
    <dgm:cxn modelId="{92209224-58DD-A948-B4F8-55F027A8CD30}" type="presParOf" srcId="{2438FBBE-85C2-2B47-A2FF-D1A60C8C4C5B}" destId="{B2E8F09D-CBDA-6749-8D1E-6DDE0B50D025}" srcOrd="1" destOrd="0" presId="urn:microsoft.com/office/officeart/2005/8/layout/vProcess5"/>
    <dgm:cxn modelId="{F131D3C3-EC3E-274D-B20A-9D0111134051}" type="presParOf" srcId="{2438FBBE-85C2-2B47-A2FF-D1A60C8C4C5B}" destId="{8CAFA8A8-A831-7A4F-9063-BF90D884AE24}" srcOrd="2" destOrd="0" presId="urn:microsoft.com/office/officeart/2005/8/layout/vProcess5"/>
    <dgm:cxn modelId="{104ADE2E-8CF5-734E-BAA5-9210DC6E28DD}" type="presParOf" srcId="{2438FBBE-85C2-2B47-A2FF-D1A60C8C4C5B}" destId="{D9A9559C-E348-4943-A329-AF97A0223384}" srcOrd="3" destOrd="0" presId="urn:microsoft.com/office/officeart/2005/8/layout/vProcess5"/>
    <dgm:cxn modelId="{6C8AC937-1F53-D646-BB34-D98C9E637194}" type="presParOf" srcId="{2438FBBE-85C2-2B47-A2FF-D1A60C8C4C5B}" destId="{D16A74F4-4EA7-CF46-AB9F-4E43EA4C0198}" srcOrd="4" destOrd="0" presId="urn:microsoft.com/office/officeart/2005/8/layout/vProcess5"/>
    <dgm:cxn modelId="{24EF26EE-A410-D84F-B6F6-E22B3B5177B6}" type="presParOf" srcId="{2438FBBE-85C2-2B47-A2FF-D1A60C8C4C5B}" destId="{92D26DB5-AE2E-D740-A242-97B13D3CE94F}" srcOrd="5" destOrd="0" presId="urn:microsoft.com/office/officeart/2005/8/layout/vProcess5"/>
    <dgm:cxn modelId="{C740046F-28D2-9D49-A4E5-F11E20D606F4}" type="presParOf" srcId="{2438FBBE-85C2-2B47-A2FF-D1A60C8C4C5B}" destId="{12EA683B-9973-014D-9126-A2E89C59369F}" srcOrd="6" destOrd="0" presId="urn:microsoft.com/office/officeart/2005/8/layout/vProcess5"/>
    <dgm:cxn modelId="{839C0F59-0BC7-2443-8035-DB68A2479E12}" type="presParOf" srcId="{2438FBBE-85C2-2B47-A2FF-D1A60C8C4C5B}" destId="{DED55F6C-2DF0-304E-A645-F0553053B6F3}" srcOrd="7" destOrd="0" presId="urn:microsoft.com/office/officeart/2005/8/layout/vProcess5"/>
    <dgm:cxn modelId="{2F69188E-6DFE-4F4C-9BCA-0C3ECF673116}" type="presParOf" srcId="{2438FBBE-85C2-2B47-A2FF-D1A60C8C4C5B}" destId="{CD1E6B65-923F-444B-987C-8658D25AAD6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5EAA0233-EC41-0B4C-86F1-43CD8EFCEB39}">
      <dgm:prSet phldrT="[Text]"/>
      <dgm:spPr>
        <a:solidFill>
          <a:schemeClr val="accent4">
            <a:lumMod val="90000"/>
            <a:lumOff val="10000"/>
          </a:schemeClr>
        </a:solidFill>
      </dgm:spPr>
      <dgm:t>
        <a:bodyPr/>
        <a:lstStyle/>
        <a:p>
          <a:r>
            <a:rPr lang="en-GB" dirty="0"/>
            <a:t>Transcripts</a:t>
          </a:r>
        </a:p>
      </dgm:t>
    </dgm:pt>
    <dgm:pt modelId="{1C0A7092-967F-2F40-BE88-E974F3896AD3}" type="parTrans" cxnId="{F7C36FF9-6960-2344-B08D-330182827F78}">
      <dgm:prSet/>
      <dgm:spPr/>
      <dgm:t>
        <a:bodyPr/>
        <a:lstStyle/>
        <a:p>
          <a:endParaRPr lang="en-GB"/>
        </a:p>
      </dgm:t>
    </dgm:pt>
    <dgm:pt modelId="{C5A5A3C2-2EA4-4041-AFB1-FA09D04FCE0B}" type="sibTrans" cxnId="{F7C36FF9-6960-2344-B08D-330182827F78}">
      <dgm:prSet/>
      <dgm:spPr/>
      <dgm:t>
        <a:bodyPr/>
        <a:lstStyle/>
        <a:p>
          <a:endParaRPr lang="en-GB"/>
        </a:p>
      </dgm:t>
    </dgm:pt>
    <dgm:pt modelId="{93A63F99-58A1-664E-8F1E-5ADF79623D2D}">
      <dgm:prSet phldrT="[Text]"/>
      <dgm:spPr>
        <a:solidFill>
          <a:schemeClr val="accent4">
            <a:lumMod val="25000"/>
            <a:lumOff val="75000"/>
          </a:schemeClr>
        </a:solidFill>
      </dgm:spPr>
      <dgm:t>
        <a:bodyPr/>
        <a:lstStyle/>
        <a:p>
          <a:r>
            <a:rPr lang="en-GB" dirty="0"/>
            <a:t>Summaries</a:t>
          </a:r>
        </a:p>
      </dgm:t>
    </dgm:pt>
    <dgm:pt modelId="{FB3C157E-1247-C34D-A133-CE4AAD5BE481}" type="parTrans" cxnId="{8B127D06-D93E-D34D-B234-CC2BD2321ABC}">
      <dgm:prSet/>
      <dgm:spPr/>
      <dgm:t>
        <a:bodyPr/>
        <a:lstStyle/>
        <a:p>
          <a:endParaRPr lang="en-GB"/>
        </a:p>
      </dgm:t>
    </dgm:pt>
    <dgm:pt modelId="{45798FA9-B07C-464C-B0B7-6F295E88BF8B}" type="sibTrans" cxnId="{8B127D06-D93E-D34D-B234-CC2BD2321ABC}">
      <dgm:prSet/>
      <dgm:spPr/>
      <dgm:t>
        <a:bodyPr/>
        <a:lstStyle/>
        <a:p>
          <a:endParaRPr lang="en-GB"/>
        </a:p>
      </dgm:t>
    </dgm:pt>
    <dgm:pt modelId="{070E37E3-5BBD-E74E-A945-51A0E035691D}">
      <dgm:prSet phldrT="[Text]"/>
      <dgm:spPr>
        <a:solidFill>
          <a:schemeClr val="accent2">
            <a:lumMod val="60000"/>
            <a:lumOff val="40000"/>
          </a:schemeClr>
        </a:solidFill>
      </dgm:spPr>
      <dgm:t>
        <a:bodyPr/>
        <a:lstStyle/>
        <a:p>
          <a:r>
            <a:rPr lang="en-GB" dirty="0"/>
            <a:t>Review</a:t>
          </a:r>
        </a:p>
      </dgm:t>
    </dgm:pt>
    <dgm:pt modelId="{F1B799E2-4303-F640-ABB3-F7D9BE71B025}" type="parTrans" cxnId="{00D6BCF5-086C-084D-90A9-AEE124CE68F4}">
      <dgm:prSet/>
      <dgm:spPr/>
      <dgm:t>
        <a:bodyPr/>
        <a:lstStyle/>
        <a:p>
          <a:endParaRPr lang="en-GB"/>
        </a:p>
      </dgm:t>
    </dgm:pt>
    <dgm:pt modelId="{A2970EE0-5ED8-CF4D-A289-658A321A0657}" type="sibTrans" cxnId="{00D6BCF5-086C-084D-90A9-AEE124CE68F4}">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2331E470-3024-2C48-BF5C-AC34D7999462}" type="pres">
      <dgm:prSet presAssocID="{6D09DFA3-0A31-A344-AB77-D7CDC5AC30F6}" presName="FourNodes_1" presStyleLbl="node1" presStyleIdx="0" presStyleCnt="4">
        <dgm:presLayoutVars>
          <dgm:bulletEnabled val="1"/>
        </dgm:presLayoutVars>
      </dgm:prSet>
      <dgm:spPr/>
    </dgm:pt>
    <dgm:pt modelId="{682F8DF7-0545-1F4C-8CF7-A4DFBF7CBCDF}" type="pres">
      <dgm:prSet presAssocID="{6D09DFA3-0A31-A344-AB77-D7CDC5AC30F6}" presName="FourNodes_2" presStyleLbl="node1" presStyleIdx="1" presStyleCnt="4" custLinFactNeighborX="-8065" custLinFactNeighborY="-7698">
        <dgm:presLayoutVars>
          <dgm:bulletEnabled val="1"/>
        </dgm:presLayoutVars>
      </dgm:prSet>
      <dgm:spPr/>
    </dgm:pt>
    <dgm:pt modelId="{86EDF045-594E-3A46-9692-8F41F3F6AD6B}" type="pres">
      <dgm:prSet presAssocID="{6D09DFA3-0A31-A344-AB77-D7CDC5AC30F6}" presName="FourNodes_3" presStyleLbl="node1" presStyleIdx="2" presStyleCnt="4" custLinFactNeighborX="-16330" custLinFactNeighborY="-18695">
        <dgm:presLayoutVars>
          <dgm:bulletEnabled val="1"/>
        </dgm:presLayoutVars>
      </dgm:prSet>
      <dgm:spPr/>
    </dgm:pt>
    <dgm:pt modelId="{D0D9F006-8354-D24C-9EEE-AD6864A2A4C6}" type="pres">
      <dgm:prSet presAssocID="{6D09DFA3-0A31-A344-AB77-D7CDC5AC30F6}" presName="FourNodes_4" presStyleLbl="node1" presStyleIdx="3" presStyleCnt="4" custLinFactNeighborX="-25202" custLinFactNeighborY="-29692">
        <dgm:presLayoutVars>
          <dgm:bulletEnabled val="1"/>
        </dgm:presLayoutVars>
      </dgm:prSet>
      <dgm:spPr/>
    </dgm:pt>
    <dgm:pt modelId="{BE51FC5F-23FF-C242-981D-4DDB7932FCBA}" type="pres">
      <dgm:prSet presAssocID="{6D09DFA3-0A31-A344-AB77-D7CDC5AC30F6}" presName="FourConn_1-2" presStyleLbl="fgAccFollowNode1" presStyleIdx="0" presStyleCnt="3">
        <dgm:presLayoutVars>
          <dgm:bulletEnabled val="1"/>
        </dgm:presLayoutVars>
      </dgm:prSet>
      <dgm:spPr/>
    </dgm:pt>
    <dgm:pt modelId="{E2DB3179-59E7-7344-8083-C16415A87C1C}" type="pres">
      <dgm:prSet presAssocID="{6D09DFA3-0A31-A344-AB77-D7CDC5AC30F6}" presName="FourConn_2-3" presStyleLbl="fgAccFollowNode1" presStyleIdx="1" presStyleCnt="3" custLinFactNeighborX="-65982" custLinFactNeighborY="-40589">
        <dgm:presLayoutVars>
          <dgm:bulletEnabled val="1"/>
        </dgm:presLayoutVars>
      </dgm:prSet>
      <dgm:spPr/>
    </dgm:pt>
    <dgm:pt modelId="{0FFB4085-4602-4248-AC5F-42E1884C3C3F}" type="pres">
      <dgm:prSet presAssocID="{6D09DFA3-0A31-A344-AB77-D7CDC5AC30F6}" presName="FourConn_3-4" presStyleLbl="fgAccFollowNode1" presStyleIdx="2" presStyleCnt="3" custLinFactX="-33657" custLinFactNeighborX="-100000" custLinFactNeighborY="-71285">
        <dgm:presLayoutVars>
          <dgm:bulletEnabled val="1"/>
        </dgm:presLayoutVars>
      </dgm:prSet>
      <dgm:spPr/>
    </dgm:pt>
    <dgm:pt modelId="{48C87504-B322-234E-BE0D-C2CBA2A3DD86}" type="pres">
      <dgm:prSet presAssocID="{6D09DFA3-0A31-A344-AB77-D7CDC5AC30F6}" presName="FourNodes_1_text" presStyleLbl="node1" presStyleIdx="3" presStyleCnt="4">
        <dgm:presLayoutVars>
          <dgm:bulletEnabled val="1"/>
        </dgm:presLayoutVars>
      </dgm:prSet>
      <dgm:spPr/>
    </dgm:pt>
    <dgm:pt modelId="{10CF1504-4B06-6447-BFB6-42419185B316}" type="pres">
      <dgm:prSet presAssocID="{6D09DFA3-0A31-A344-AB77-D7CDC5AC30F6}" presName="FourNodes_2_text" presStyleLbl="node1" presStyleIdx="3" presStyleCnt="4">
        <dgm:presLayoutVars>
          <dgm:bulletEnabled val="1"/>
        </dgm:presLayoutVars>
      </dgm:prSet>
      <dgm:spPr/>
    </dgm:pt>
    <dgm:pt modelId="{240C87AF-B721-1E43-8CFB-19409F911AD2}" type="pres">
      <dgm:prSet presAssocID="{6D09DFA3-0A31-A344-AB77-D7CDC5AC30F6}" presName="FourNodes_3_text" presStyleLbl="node1" presStyleIdx="3" presStyleCnt="4">
        <dgm:presLayoutVars>
          <dgm:bulletEnabled val="1"/>
        </dgm:presLayoutVars>
      </dgm:prSet>
      <dgm:spPr/>
    </dgm:pt>
    <dgm:pt modelId="{2F3C56C7-CD64-0341-9206-1106D335F9B0}" type="pres">
      <dgm:prSet presAssocID="{6D09DFA3-0A31-A344-AB77-D7CDC5AC30F6}" presName="FourNodes_4_text" presStyleLbl="node1" presStyleIdx="3" presStyleCnt="4">
        <dgm:presLayoutVars>
          <dgm:bulletEnabled val="1"/>
        </dgm:presLayoutVars>
      </dgm:prSet>
      <dgm:spPr/>
    </dgm:pt>
  </dgm:ptLst>
  <dgm:cxnLst>
    <dgm:cxn modelId="{8B127D06-D93E-D34D-B234-CC2BD2321ABC}" srcId="{6D09DFA3-0A31-A344-AB77-D7CDC5AC30F6}" destId="{93A63F99-58A1-664E-8F1E-5ADF79623D2D}" srcOrd="2" destOrd="0" parTransId="{FB3C157E-1247-C34D-A133-CE4AAD5BE481}" sibTransId="{45798FA9-B07C-464C-B0B7-6F295E88BF8B}"/>
    <dgm:cxn modelId="{9C9B6210-B3D6-CF40-B5E1-CDD055FB819B}" type="presOf" srcId="{09CE944E-CD15-924B-B400-84091742B73E}" destId="{2331E470-3024-2C48-BF5C-AC34D7999462}" srcOrd="0" destOrd="0" presId="urn:microsoft.com/office/officeart/2005/8/layout/vProcess5"/>
    <dgm:cxn modelId="{EF7F242C-224B-494C-A9C2-E4006C603525}" type="presOf" srcId="{070E37E3-5BBD-E74E-A945-51A0E035691D}" destId="{2F3C56C7-CD64-0341-9206-1106D335F9B0}" srcOrd="1" destOrd="0" presId="urn:microsoft.com/office/officeart/2005/8/layout/vProcess5"/>
    <dgm:cxn modelId="{CD7C9160-809F-7A40-86E9-0F0700E255EA}" type="presOf" srcId="{C5A5A3C2-2EA4-4041-AFB1-FA09D04FCE0B}" destId="{E2DB3179-59E7-7344-8083-C16415A87C1C}" srcOrd="0" destOrd="0" presId="urn:microsoft.com/office/officeart/2005/8/layout/vProcess5"/>
    <dgm:cxn modelId="{1B0E5061-A238-9540-83CB-0CD2816A1B5B}" type="presOf" srcId="{09CE944E-CD15-924B-B400-84091742B73E}" destId="{48C87504-B322-234E-BE0D-C2CBA2A3DD86}" srcOrd="1" destOrd="0" presId="urn:microsoft.com/office/officeart/2005/8/layout/vProcess5"/>
    <dgm:cxn modelId="{C2A08972-275D-9741-8C8C-9E7E289D3D65}" type="presOf" srcId="{93A63F99-58A1-664E-8F1E-5ADF79623D2D}" destId="{86EDF045-594E-3A46-9692-8F41F3F6AD6B}" srcOrd="0"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D532848A-FCC2-4945-B9C3-9CBE8C74B41A}" type="presOf" srcId="{070E37E3-5BBD-E74E-A945-51A0E035691D}" destId="{D0D9F006-8354-D24C-9EEE-AD6864A2A4C6}" srcOrd="0" destOrd="0" presId="urn:microsoft.com/office/officeart/2005/8/layout/vProcess5"/>
    <dgm:cxn modelId="{CC03819C-E82E-E245-A858-5C3FE85CA30D}" type="presOf" srcId="{5EAA0233-EC41-0B4C-86F1-43CD8EFCEB39}" destId="{10CF1504-4B06-6447-BFB6-42419185B316}" srcOrd="1" destOrd="0" presId="urn:microsoft.com/office/officeart/2005/8/layout/vProcess5"/>
    <dgm:cxn modelId="{F289D4A9-6DE9-734F-8DFE-59597E584248}" type="presOf" srcId="{5EAA0233-EC41-0B4C-86F1-43CD8EFCEB39}" destId="{682F8DF7-0545-1F4C-8CF7-A4DFBF7CBCDF}" srcOrd="0" destOrd="0" presId="urn:microsoft.com/office/officeart/2005/8/layout/vProcess5"/>
    <dgm:cxn modelId="{CB225DB6-7674-0441-8E0A-91122B20E034}" type="presOf" srcId="{93A63F99-58A1-664E-8F1E-5ADF79623D2D}" destId="{240C87AF-B721-1E43-8CFB-19409F911AD2}" srcOrd="1"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787BDCEE-C4FB-7441-ABE1-4DC83A2BD09F}" type="presOf" srcId="{DE356DEB-6C4D-C742-AC2F-16BB25D07939}" destId="{BE51FC5F-23FF-C242-981D-4DDB7932FCBA}" srcOrd="0" destOrd="0" presId="urn:microsoft.com/office/officeart/2005/8/layout/vProcess5"/>
    <dgm:cxn modelId="{00D6BCF5-086C-084D-90A9-AEE124CE68F4}" srcId="{6D09DFA3-0A31-A344-AB77-D7CDC5AC30F6}" destId="{070E37E3-5BBD-E74E-A945-51A0E035691D}" srcOrd="3" destOrd="0" parTransId="{F1B799E2-4303-F640-ABB3-F7D9BE71B025}" sibTransId="{A2970EE0-5ED8-CF4D-A289-658A321A0657}"/>
    <dgm:cxn modelId="{1B6942F8-DAAA-274A-B8FD-06813FF7CBBF}" type="presOf" srcId="{45798FA9-B07C-464C-B0B7-6F295E88BF8B}" destId="{0FFB4085-4602-4248-AC5F-42E1884C3C3F}" srcOrd="0" destOrd="0" presId="urn:microsoft.com/office/officeart/2005/8/layout/vProcess5"/>
    <dgm:cxn modelId="{F7C36FF9-6960-2344-B08D-330182827F78}" srcId="{6D09DFA3-0A31-A344-AB77-D7CDC5AC30F6}" destId="{5EAA0233-EC41-0B4C-86F1-43CD8EFCEB39}" srcOrd="1" destOrd="0" parTransId="{1C0A7092-967F-2F40-BE88-E974F3896AD3}" sibTransId="{C5A5A3C2-2EA4-4041-AFB1-FA09D04FCE0B}"/>
    <dgm:cxn modelId="{BAEAC348-D5EF-054E-8953-FBCB98A2E2A9}" type="presParOf" srcId="{2438FBBE-85C2-2B47-A2FF-D1A60C8C4C5B}" destId="{EF5131FC-0C61-E949-B44E-EDEEA4742B4E}" srcOrd="0" destOrd="0" presId="urn:microsoft.com/office/officeart/2005/8/layout/vProcess5"/>
    <dgm:cxn modelId="{1D80C1B0-0A2B-0244-9A51-7C9229B449BD}" type="presParOf" srcId="{2438FBBE-85C2-2B47-A2FF-D1A60C8C4C5B}" destId="{2331E470-3024-2C48-BF5C-AC34D7999462}" srcOrd="1" destOrd="0" presId="urn:microsoft.com/office/officeart/2005/8/layout/vProcess5"/>
    <dgm:cxn modelId="{EE91D649-CEFD-BF45-A02B-31777A767587}" type="presParOf" srcId="{2438FBBE-85C2-2B47-A2FF-D1A60C8C4C5B}" destId="{682F8DF7-0545-1F4C-8CF7-A4DFBF7CBCDF}" srcOrd="2" destOrd="0" presId="urn:microsoft.com/office/officeart/2005/8/layout/vProcess5"/>
    <dgm:cxn modelId="{77D5CAB2-DDFE-074C-8301-80354F613606}" type="presParOf" srcId="{2438FBBE-85C2-2B47-A2FF-D1A60C8C4C5B}" destId="{86EDF045-594E-3A46-9692-8F41F3F6AD6B}" srcOrd="3" destOrd="0" presId="urn:microsoft.com/office/officeart/2005/8/layout/vProcess5"/>
    <dgm:cxn modelId="{E1B0244B-3658-8F4C-8004-ECD2427C02A8}" type="presParOf" srcId="{2438FBBE-85C2-2B47-A2FF-D1A60C8C4C5B}" destId="{D0D9F006-8354-D24C-9EEE-AD6864A2A4C6}" srcOrd="4" destOrd="0" presId="urn:microsoft.com/office/officeart/2005/8/layout/vProcess5"/>
    <dgm:cxn modelId="{76AB1E0A-456B-424B-A995-A81427F30969}" type="presParOf" srcId="{2438FBBE-85C2-2B47-A2FF-D1A60C8C4C5B}" destId="{BE51FC5F-23FF-C242-981D-4DDB7932FCBA}" srcOrd="5" destOrd="0" presId="urn:microsoft.com/office/officeart/2005/8/layout/vProcess5"/>
    <dgm:cxn modelId="{6867C3CE-C0E6-0B40-8F24-6E1F416CB478}" type="presParOf" srcId="{2438FBBE-85C2-2B47-A2FF-D1A60C8C4C5B}" destId="{E2DB3179-59E7-7344-8083-C16415A87C1C}" srcOrd="6" destOrd="0" presId="urn:microsoft.com/office/officeart/2005/8/layout/vProcess5"/>
    <dgm:cxn modelId="{D178A22A-4C18-914A-A376-8BABB0322379}" type="presParOf" srcId="{2438FBBE-85C2-2B47-A2FF-D1A60C8C4C5B}" destId="{0FFB4085-4602-4248-AC5F-42E1884C3C3F}" srcOrd="7" destOrd="0" presId="urn:microsoft.com/office/officeart/2005/8/layout/vProcess5"/>
    <dgm:cxn modelId="{B3613144-B31F-9741-8693-ECC49F494A9B}" type="presParOf" srcId="{2438FBBE-85C2-2B47-A2FF-D1A60C8C4C5B}" destId="{48C87504-B322-234E-BE0D-C2CBA2A3DD86}" srcOrd="8" destOrd="0" presId="urn:microsoft.com/office/officeart/2005/8/layout/vProcess5"/>
    <dgm:cxn modelId="{EB17A20B-F6D1-5043-813F-57EE1E714FA7}" type="presParOf" srcId="{2438FBBE-85C2-2B47-A2FF-D1A60C8C4C5B}" destId="{10CF1504-4B06-6447-BFB6-42419185B316}" srcOrd="9" destOrd="0" presId="urn:microsoft.com/office/officeart/2005/8/layout/vProcess5"/>
    <dgm:cxn modelId="{35787484-C76F-214D-9674-4237C494FFF2}" type="presParOf" srcId="{2438FBBE-85C2-2B47-A2FF-D1A60C8C4C5B}" destId="{240C87AF-B721-1E43-8CFB-19409F911AD2}" srcOrd="10" destOrd="0" presId="urn:microsoft.com/office/officeart/2005/8/layout/vProcess5"/>
    <dgm:cxn modelId="{8C22FECE-BE82-AA43-889F-1717D8621971}" type="presParOf" srcId="{2438FBBE-85C2-2B47-A2FF-D1A60C8C4C5B}" destId="{2F3C56C7-CD64-0341-9206-1106D335F9B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09DFA3-0A31-A344-AB77-D7CDC5AC30F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09CE944E-CD15-924B-B400-84091742B73E}">
      <dgm:prSet phldrT="[Text]"/>
      <dgm:spPr>
        <a:solidFill>
          <a:srgbClr val="002060"/>
        </a:solidFill>
      </dgm:spPr>
      <dgm:t>
        <a:bodyPr/>
        <a:lstStyle/>
        <a:p>
          <a:r>
            <a:rPr lang="en-GB" dirty="0"/>
            <a:t>Focus group sessions</a:t>
          </a:r>
        </a:p>
      </dgm:t>
    </dgm:pt>
    <dgm:pt modelId="{6B95887C-D0DA-734C-952A-344ECBF2B0E1}" type="parTrans" cxnId="{A8F02AC8-0EBF-A748-A3B8-8BA5A33D6D04}">
      <dgm:prSet/>
      <dgm:spPr/>
      <dgm:t>
        <a:bodyPr/>
        <a:lstStyle/>
        <a:p>
          <a:endParaRPr lang="en-GB"/>
        </a:p>
      </dgm:t>
    </dgm:pt>
    <dgm:pt modelId="{DE356DEB-6C4D-C742-AC2F-16BB25D07939}" type="sibTrans" cxnId="{A8F02AC8-0EBF-A748-A3B8-8BA5A33D6D04}">
      <dgm:prSet/>
      <dgm:spPr/>
      <dgm:t>
        <a:bodyPr/>
        <a:lstStyle/>
        <a:p>
          <a:endParaRPr lang="en-GB"/>
        </a:p>
      </dgm:t>
    </dgm:pt>
    <dgm:pt modelId="{5EAA0233-EC41-0B4C-86F1-43CD8EFCEB39}">
      <dgm:prSet phldrT="[Text]"/>
      <dgm:spPr>
        <a:solidFill>
          <a:schemeClr val="accent4">
            <a:lumMod val="90000"/>
            <a:lumOff val="10000"/>
          </a:schemeClr>
        </a:solidFill>
      </dgm:spPr>
      <dgm:t>
        <a:bodyPr/>
        <a:lstStyle/>
        <a:p>
          <a:r>
            <a:rPr lang="en-GB" dirty="0"/>
            <a:t>Transcripts</a:t>
          </a:r>
        </a:p>
      </dgm:t>
    </dgm:pt>
    <dgm:pt modelId="{1C0A7092-967F-2F40-BE88-E974F3896AD3}" type="parTrans" cxnId="{F7C36FF9-6960-2344-B08D-330182827F78}">
      <dgm:prSet/>
      <dgm:spPr/>
      <dgm:t>
        <a:bodyPr/>
        <a:lstStyle/>
        <a:p>
          <a:endParaRPr lang="en-GB"/>
        </a:p>
      </dgm:t>
    </dgm:pt>
    <dgm:pt modelId="{C5A5A3C2-2EA4-4041-AFB1-FA09D04FCE0B}" type="sibTrans" cxnId="{F7C36FF9-6960-2344-B08D-330182827F78}">
      <dgm:prSet/>
      <dgm:spPr/>
      <dgm:t>
        <a:bodyPr/>
        <a:lstStyle/>
        <a:p>
          <a:endParaRPr lang="en-GB"/>
        </a:p>
      </dgm:t>
    </dgm:pt>
    <dgm:pt modelId="{93A63F99-58A1-664E-8F1E-5ADF79623D2D}">
      <dgm:prSet phldrT="[Text]"/>
      <dgm:spPr>
        <a:solidFill>
          <a:schemeClr val="accent4">
            <a:lumMod val="25000"/>
            <a:lumOff val="75000"/>
          </a:schemeClr>
        </a:solidFill>
      </dgm:spPr>
      <dgm:t>
        <a:bodyPr/>
        <a:lstStyle/>
        <a:p>
          <a:r>
            <a:rPr lang="en-GB" dirty="0"/>
            <a:t>Summaries</a:t>
          </a:r>
        </a:p>
      </dgm:t>
    </dgm:pt>
    <dgm:pt modelId="{FB3C157E-1247-C34D-A133-CE4AAD5BE481}" type="parTrans" cxnId="{8B127D06-D93E-D34D-B234-CC2BD2321ABC}">
      <dgm:prSet/>
      <dgm:spPr/>
      <dgm:t>
        <a:bodyPr/>
        <a:lstStyle/>
        <a:p>
          <a:endParaRPr lang="en-GB"/>
        </a:p>
      </dgm:t>
    </dgm:pt>
    <dgm:pt modelId="{45798FA9-B07C-464C-B0B7-6F295E88BF8B}" type="sibTrans" cxnId="{8B127D06-D93E-D34D-B234-CC2BD2321ABC}">
      <dgm:prSet/>
      <dgm:spPr/>
      <dgm:t>
        <a:bodyPr/>
        <a:lstStyle/>
        <a:p>
          <a:endParaRPr lang="en-GB"/>
        </a:p>
      </dgm:t>
    </dgm:pt>
    <dgm:pt modelId="{070E37E3-5BBD-E74E-A945-51A0E035691D}">
      <dgm:prSet phldrT="[Text]"/>
      <dgm:spPr>
        <a:solidFill>
          <a:schemeClr val="accent2">
            <a:lumMod val="60000"/>
            <a:lumOff val="40000"/>
          </a:schemeClr>
        </a:solidFill>
      </dgm:spPr>
      <dgm:t>
        <a:bodyPr/>
        <a:lstStyle/>
        <a:p>
          <a:r>
            <a:rPr lang="en-GB" dirty="0"/>
            <a:t>Review</a:t>
          </a:r>
        </a:p>
      </dgm:t>
    </dgm:pt>
    <dgm:pt modelId="{F1B799E2-4303-F640-ABB3-F7D9BE71B025}" type="parTrans" cxnId="{00D6BCF5-086C-084D-90A9-AEE124CE68F4}">
      <dgm:prSet/>
      <dgm:spPr/>
      <dgm:t>
        <a:bodyPr/>
        <a:lstStyle/>
        <a:p>
          <a:endParaRPr lang="en-GB"/>
        </a:p>
      </dgm:t>
    </dgm:pt>
    <dgm:pt modelId="{A2970EE0-5ED8-CF4D-A289-658A321A0657}" type="sibTrans" cxnId="{00D6BCF5-086C-084D-90A9-AEE124CE68F4}">
      <dgm:prSet/>
      <dgm:spPr/>
      <dgm:t>
        <a:bodyPr/>
        <a:lstStyle/>
        <a:p>
          <a:endParaRPr lang="en-GB"/>
        </a:p>
      </dgm:t>
    </dgm:pt>
    <dgm:pt modelId="{4999FE8F-4C33-D049-9412-DD30FD93D678}">
      <dgm:prSet phldrT="[Text]"/>
      <dgm:spPr>
        <a:solidFill>
          <a:schemeClr val="accent2">
            <a:lumMod val="40000"/>
            <a:lumOff val="60000"/>
          </a:schemeClr>
        </a:solidFill>
      </dgm:spPr>
      <dgm:t>
        <a:bodyPr/>
        <a:lstStyle/>
        <a:p>
          <a:r>
            <a:rPr lang="en-GB" dirty="0"/>
            <a:t>Publish</a:t>
          </a:r>
        </a:p>
      </dgm:t>
    </dgm:pt>
    <dgm:pt modelId="{37E98F30-5B41-5348-A1F3-5C3DDFFBE7E9}" type="parTrans" cxnId="{08F3FF46-DC98-444D-B390-B1CFAEFB0C28}">
      <dgm:prSet/>
      <dgm:spPr/>
      <dgm:t>
        <a:bodyPr/>
        <a:lstStyle/>
        <a:p>
          <a:endParaRPr lang="en-GB"/>
        </a:p>
      </dgm:t>
    </dgm:pt>
    <dgm:pt modelId="{257B598D-3707-D048-BE74-A084B0944C0B}" type="sibTrans" cxnId="{08F3FF46-DC98-444D-B390-B1CFAEFB0C28}">
      <dgm:prSet/>
      <dgm:spPr/>
      <dgm:t>
        <a:bodyPr/>
        <a:lstStyle/>
        <a:p>
          <a:endParaRPr lang="en-GB"/>
        </a:p>
      </dgm:t>
    </dgm:pt>
    <dgm:pt modelId="{2438FBBE-85C2-2B47-A2FF-D1A60C8C4C5B}" type="pres">
      <dgm:prSet presAssocID="{6D09DFA3-0A31-A344-AB77-D7CDC5AC30F6}" presName="outerComposite" presStyleCnt="0">
        <dgm:presLayoutVars>
          <dgm:chMax val="5"/>
          <dgm:dir/>
          <dgm:resizeHandles val="exact"/>
        </dgm:presLayoutVars>
      </dgm:prSet>
      <dgm:spPr/>
    </dgm:pt>
    <dgm:pt modelId="{EF5131FC-0C61-E949-B44E-EDEEA4742B4E}" type="pres">
      <dgm:prSet presAssocID="{6D09DFA3-0A31-A344-AB77-D7CDC5AC30F6}" presName="dummyMaxCanvas" presStyleCnt="0">
        <dgm:presLayoutVars/>
      </dgm:prSet>
      <dgm:spPr/>
    </dgm:pt>
    <dgm:pt modelId="{EFE58B03-46D5-F64B-B8BA-A0BC12774BD5}" type="pres">
      <dgm:prSet presAssocID="{6D09DFA3-0A31-A344-AB77-D7CDC5AC30F6}" presName="FiveNodes_1" presStyleLbl="node1" presStyleIdx="0" presStyleCnt="5" custLinFactNeighborX="-6494" custLinFactNeighborY="4032">
        <dgm:presLayoutVars>
          <dgm:bulletEnabled val="1"/>
        </dgm:presLayoutVars>
      </dgm:prSet>
      <dgm:spPr/>
    </dgm:pt>
    <dgm:pt modelId="{FCD14FA2-A87C-F943-81DC-E9B8A4EE2FF8}" type="pres">
      <dgm:prSet presAssocID="{6D09DFA3-0A31-A344-AB77-D7CDC5AC30F6}" presName="FiveNodes_2" presStyleLbl="node1" presStyleIdx="1" presStyleCnt="5" custLinFactNeighborX="-8588" custLinFactNeighborY="-1344">
        <dgm:presLayoutVars>
          <dgm:bulletEnabled val="1"/>
        </dgm:presLayoutVars>
      </dgm:prSet>
      <dgm:spPr/>
    </dgm:pt>
    <dgm:pt modelId="{312E11B9-E99C-EE4C-91EE-4B1B10B674EA}" type="pres">
      <dgm:prSet presAssocID="{6D09DFA3-0A31-A344-AB77-D7CDC5AC30F6}" presName="FiveNodes_3" presStyleLbl="node1" presStyleIdx="2" presStyleCnt="5" custLinFactNeighborX="-14935">
        <dgm:presLayoutVars>
          <dgm:bulletEnabled val="1"/>
        </dgm:presLayoutVars>
      </dgm:prSet>
      <dgm:spPr/>
    </dgm:pt>
    <dgm:pt modelId="{14ADFAA4-15D7-1C47-B1FA-246BBFB32014}" type="pres">
      <dgm:prSet presAssocID="{6D09DFA3-0A31-A344-AB77-D7CDC5AC30F6}" presName="FiveNodes_4" presStyleLbl="node1" presStyleIdx="3" presStyleCnt="5" custLinFactNeighborX="-23041" custLinFactNeighborY="1344">
        <dgm:presLayoutVars>
          <dgm:bulletEnabled val="1"/>
        </dgm:presLayoutVars>
      </dgm:prSet>
      <dgm:spPr/>
    </dgm:pt>
    <dgm:pt modelId="{D0A744F7-B97F-3348-A5D9-6EE19B7A5F49}" type="pres">
      <dgm:prSet presAssocID="{6D09DFA3-0A31-A344-AB77-D7CDC5AC30F6}" presName="FiveNodes_5" presStyleLbl="node1" presStyleIdx="4" presStyleCnt="5" custLinFactNeighborX="-30373" custLinFactNeighborY="2688">
        <dgm:presLayoutVars>
          <dgm:bulletEnabled val="1"/>
        </dgm:presLayoutVars>
      </dgm:prSet>
      <dgm:spPr/>
    </dgm:pt>
    <dgm:pt modelId="{9B54BC04-8683-964C-A3F8-260DB7EB7EC8}" type="pres">
      <dgm:prSet presAssocID="{6D09DFA3-0A31-A344-AB77-D7CDC5AC30F6}" presName="FiveConn_1-2" presStyleLbl="fgAccFollowNode1" presStyleIdx="0" presStyleCnt="4" custLinFactNeighborX="-25641" custLinFactNeighborY="8271">
        <dgm:presLayoutVars>
          <dgm:bulletEnabled val="1"/>
        </dgm:presLayoutVars>
      </dgm:prSet>
      <dgm:spPr/>
    </dgm:pt>
    <dgm:pt modelId="{E377251F-AD0E-AA4E-82F1-FFB1FE2E3703}" type="pres">
      <dgm:prSet presAssocID="{6D09DFA3-0A31-A344-AB77-D7CDC5AC30F6}" presName="FiveConn_2-3" presStyleLbl="fgAccFollowNode1" presStyleIdx="1" presStyleCnt="4" custLinFactNeighborX="-99359" custLinFactNeighborY="7692">
        <dgm:presLayoutVars>
          <dgm:bulletEnabled val="1"/>
        </dgm:presLayoutVars>
      </dgm:prSet>
      <dgm:spPr/>
    </dgm:pt>
    <dgm:pt modelId="{36445FDE-2B0B-8044-B1A8-177187445F96}" type="pres">
      <dgm:prSet presAssocID="{6D09DFA3-0A31-A344-AB77-D7CDC5AC30F6}" presName="FiveConn_3-4" presStyleLbl="fgAccFollowNode1" presStyleIdx="2" presStyleCnt="4" custLinFactX="-73077" custLinFactNeighborX="-100000" custLinFactNeighborY="-2067">
        <dgm:presLayoutVars>
          <dgm:bulletEnabled val="1"/>
        </dgm:presLayoutVars>
      </dgm:prSet>
      <dgm:spPr/>
    </dgm:pt>
    <dgm:pt modelId="{78167E06-59C9-4F43-830F-5238BFDE2959}" type="pres">
      <dgm:prSet presAssocID="{6D09DFA3-0A31-A344-AB77-D7CDC5AC30F6}" presName="FiveConn_4-5" presStyleLbl="fgAccFollowNode1" presStyleIdx="3" presStyleCnt="4" custLinFactX="-100000" custLinFactNeighborX="-146795" custLinFactNeighborY="0">
        <dgm:presLayoutVars>
          <dgm:bulletEnabled val="1"/>
        </dgm:presLayoutVars>
      </dgm:prSet>
      <dgm:spPr/>
    </dgm:pt>
    <dgm:pt modelId="{D55F5536-C9D0-004B-AD02-106D9A585A87}" type="pres">
      <dgm:prSet presAssocID="{6D09DFA3-0A31-A344-AB77-D7CDC5AC30F6}" presName="FiveNodes_1_text" presStyleLbl="node1" presStyleIdx="4" presStyleCnt="5">
        <dgm:presLayoutVars>
          <dgm:bulletEnabled val="1"/>
        </dgm:presLayoutVars>
      </dgm:prSet>
      <dgm:spPr/>
    </dgm:pt>
    <dgm:pt modelId="{63A4A8F9-929D-0847-B89D-44AE4957029B}" type="pres">
      <dgm:prSet presAssocID="{6D09DFA3-0A31-A344-AB77-D7CDC5AC30F6}" presName="FiveNodes_2_text" presStyleLbl="node1" presStyleIdx="4" presStyleCnt="5">
        <dgm:presLayoutVars>
          <dgm:bulletEnabled val="1"/>
        </dgm:presLayoutVars>
      </dgm:prSet>
      <dgm:spPr/>
    </dgm:pt>
    <dgm:pt modelId="{6237AEBE-D060-CB44-890F-97F7F7D31C00}" type="pres">
      <dgm:prSet presAssocID="{6D09DFA3-0A31-A344-AB77-D7CDC5AC30F6}" presName="FiveNodes_3_text" presStyleLbl="node1" presStyleIdx="4" presStyleCnt="5">
        <dgm:presLayoutVars>
          <dgm:bulletEnabled val="1"/>
        </dgm:presLayoutVars>
      </dgm:prSet>
      <dgm:spPr/>
    </dgm:pt>
    <dgm:pt modelId="{CC837535-3831-1D48-9E4E-3993E279D329}" type="pres">
      <dgm:prSet presAssocID="{6D09DFA3-0A31-A344-AB77-D7CDC5AC30F6}" presName="FiveNodes_4_text" presStyleLbl="node1" presStyleIdx="4" presStyleCnt="5">
        <dgm:presLayoutVars>
          <dgm:bulletEnabled val="1"/>
        </dgm:presLayoutVars>
      </dgm:prSet>
      <dgm:spPr/>
    </dgm:pt>
    <dgm:pt modelId="{D035F3D0-F23E-C842-8253-B12BF23D2053}" type="pres">
      <dgm:prSet presAssocID="{6D09DFA3-0A31-A344-AB77-D7CDC5AC30F6}" presName="FiveNodes_5_text" presStyleLbl="node1" presStyleIdx="4" presStyleCnt="5">
        <dgm:presLayoutVars>
          <dgm:bulletEnabled val="1"/>
        </dgm:presLayoutVars>
      </dgm:prSet>
      <dgm:spPr/>
    </dgm:pt>
  </dgm:ptLst>
  <dgm:cxnLst>
    <dgm:cxn modelId="{8B127D06-D93E-D34D-B234-CC2BD2321ABC}" srcId="{6D09DFA3-0A31-A344-AB77-D7CDC5AC30F6}" destId="{93A63F99-58A1-664E-8F1E-5ADF79623D2D}" srcOrd="2" destOrd="0" parTransId="{FB3C157E-1247-C34D-A133-CE4AAD5BE481}" sibTransId="{45798FA9-B07C-464C-B0B7-6F295E88BF8B}"/>
    <dgm:cxn modelId="{B7D07908-9C12-924A-B750-4930F453F05A}" type="presOf" srcId="{A2970EE0-5ED8-CF4D-A289-658A321A0657}" destId="{78167E06-59C9-4F43-830F-5238BFDE2959}" srcOrd="0" destOrd="0" presId="urn:microsoft.com/office/officeart/2005/8/layout/vProcess5"/>
    <dgm:cxn modelId="{BF4D0016-0355-7F4F-A328-6FF023A7F002}" type="presOf" srcId="{DE356DEB-6C4D-C742-AC2F-16BB25D07939}" destId="{9B54BC04-8683-964C-A3F8-260DB7EB7EC8}" srcOrd="0" destOrd="0" presId="urn:microsoft.com/office/officeart/2005/8/layout/vProcess5"/>
    <dgm:cxn modelId="{F7106033-2275-7340-9F0C-2349E1AAA33B}" type="presOf" srcId="{C5A5A3C2-2EA4-4041-AFB1-FA09D04FCE0B}" destId="{E377251F-AD0E-AA4E-82F1-FFB1FE2E3703}" srcOrd="0" destOrd="0" presId="urn:microsoft.com/office/officeart/2005/8/layout/vProcess5"/>
    <dgm:cxn modelId="{08F3FF46-DC98-444D-B390-B1CFAEFB0C28}" srcId="{6D09DFA3-0A31-A344-AB77-D7CDC5AC30F6}" destId="{4999FE8F-4C33-D049-9412-DD30FD93D678}" srcOrd="4" destOrd="0" parTransId="{37E98F30-5B41-5348-A1F3-5C3DDFFBE7E9}" sibTransId="{257B598D-3707-D048-BE74-A084B0944C0B}"/>
    <dgm:cxn modelId="{8546944D-E3A4-C746-8732-570A89C8E19B}" type="presOf" srcId="{93A63F99-58A1-664E-8F1E-5ADF79623D2D}" destId="{312E11B9-E99C-EE4C-91EE-4B1B10B674EA}" srcOrd="0" destOrd="0" presId="urn:microsoft.com/office/officeart/2005/8/layout/vProcess5"/>
    <dgm:cxn modelId="{FADF9855-A2D2-9E40-BB71-CD9F1B20BA65}" type="presOf" srcId="{5EAA0233-EC41-0B4C-86F1-43CD8EFCEB39}" destId="{63A4A8F9-929D-0847-B89D-44AE4957029B}" srcOrd="1" destOrd="0" presId="urn:microsoft.com/office/officeart/2005/8/layout/vProcess5"/>
    <dgm:cxn modelId="{83D19B5D-7795-F941-9FBB-9EFA2A3D6D6C}" type="presOf" srcId="{45798FA9-B07C-464C-B0B7-6F295E88BF8B}" destId="{36445FDE-2B0B-8044-B1A8-177187445F96}" srcOrd="0" destOrd="0" presId="urn:microsoft.com/office/officeart/2005/8/layout/vProcess5"/>
    <dgm:cxn modelId="{9FD5016B-4443-554A-8F89-02E149132E58}" type="presOf" srcId="{4999FE8F-4C33-D049-9412-DD30FD93D678}" destId="{D0A744F7-B97F-3348-A5D9-6EE19B7A5F49}" srcOrd="0" destOrd="0" presId="urn:microsoft.com/office/officeart/2005/8/layout/vProcess5"/>
    <dgm:cxn modelId="{14F0CC7B-3E6E-BB4E-97D5-7790FF7D8DE0}" type="presOf" srcId="{4999FE8F-4C33-D049-9412-DD30FD93D678}" destId="{D035F3D0-F23E-C842-8253-B12BF23D2053}" srcOrd="1" destOrd="0" presId="urn:microsoft.com/office/officeart/2005/8/layout/vProcess5"/>
    <dgm:cxn modelId="{9F29E97F-60F7-B045-9A3B-A56FC9DDC221}" type="presOf" srcId="{6D09DFA3-0A31-A344-AB77-D7CDC5AC30F6}" destId="{2438FBBE-85C2-2B47-A2FF-D1A60C8C4C5B}" srcOrd="0" destOrd="0" presId="urn:microsoft.com/office/officeart/2005/8/layout/vProcess5"/>
    <dgm:cxn modelId="{4437019F-A642-ED47-B96C-1255D3C20A7E}" type="presOf" srcId="{93A63F99-58A1-664E-8F1E-5ADF79623D2D}" destId="{6237AEBE-D060-CB44-890F-97F7F7D31C00}" srcOrd="1" destOrd="0" presId="urn:microsoft.com/office/officeart/2005/8/layout/vProcess5"/>
    <dgm:cxn modelId="{0534B8A4-8C20-394C-A07A-3967EEEA4C88}" type="presOf" srcId="{070E37E3-5BBD-E74E-A945-51A0E035691D}" destId="{CC837535-3831-1D48-9E4E-3993E279D329}" srcOrd="1" destOrd="0" presId="urn:microsoft.com/office/officeart/2005/8/layout/vProcess5"/>
    <dgm:cxn modelId="{57DB31AF-C436-0945-9EE0-1DC60EED7889}" type="presOf" srcId="{09CE944E-CD15-924B-B400-84091742B73E}" destId="{EFE58B03-46D5-F64B-B8BA-A0BC12774BD5}" srcOrd="0" destOrd="0" presId="urn:microsoft.com/office/officeart/2005/8/layout/vProcess5"/>
    <dgm:cxn modelId="{A8F02AC8-0EBF-A748-A3B8-8BA5A33D6D04}" srcId="{6D09DFA3-0A31-A344-AB77-D7CDC5AC30F6}" destId="{09CE944E-CD15-924B-B400-84091742B73E}" srcOrd="0" destOrd="0" parTransId="{6B95887C-D0DA-734C-952A-344ECBF2B0E1}" sibTransId="{DE356DEB-6C4D-C742-AC2F-16BB25D07939}"/>
    <dgm:cxn modelId="{805F30D3-372D-BD46-8A3D-09490B8E8929}" type="presOf" srcId="{070E37E3-5BBD-E74E-A945-51A0E035691D}" destId="{14ADFAA4-15D7-1C47-B1FA-246BBFB32014}" srcOrd="0" destOrd="0" presId="urn:microsoft.com/office/officeart/2005/8/layout/vProcess5"/>
    <dgm:cxn modelId="{2BCDC9D8-40B0-D34A-8E5D-E7D1915B1BBC}" type="presOf" srcId="{5EAA0233-EC41-0B4C-86F1-43CD8EFCEB39}" destId="{FCD14FA2-A87C-F943-81DC-E9B8A4EE2FF8}" srcOrd="0" destOrd="0" presId="urn:microsoft.com/office/officeart/2005/8/layout/vProcess5"/>
    <dgm:cxn modelId="{134108EF-318A-9149-A7EF-092EA5F9BEBF}" type="presOf" srcId="{09CE944E-CD15-924B-B400-84091742B73E}" destId="{D55F5536-C9D0-004B-AD02-106D9A585A87}" srcOrd="1" destOrd="0" presId="urn:microsoft.com/office/officeart/2005/8/layout/vProcess5"/>
    <dgm:cxn modelId="{00D6BCF5-086C-084D-90A9-AEE124CE68F4}" srcId="{6D09DFA3-0A31-A344-AB77-D7CDC5AC30F6}" destId="{070E37E3-5BBD-E74E-A945-51A0E035691D}" srcOrd="3" destOrd="0" parTransId="{F1B799E2-4303-F640-ABB3-F7D9BE71B025}" sibTransId="{A2970EE0-5ED8-CF4D-A289-658A321A0657}"/>
    <dgm:cxn modelId="{F7C36FF9-6960-2344-B08D-330182827F78}" srcId="{6D09DFA3-0A31-A344-AB77-D7CDC5AC30F6}" destId="{5EAA0233-EC41-0B4C-86F1-43CD8EFCEB39}" srcOrd="1" destOrd="0" parTransId="{1C0A7092-967F-2F40-BE88-E974F3896AD3}" sibTransId="{C5A5A3C2-2EA4-4041-AFB1-FA09D04FCE0B}"/>
    <dgm:cxn modelId="{BAEAC348-D5EF-054E-8953-FBCB98A2E2A9}" type="presParOf" srcId="{2438FBBE-85C2-2B47-A2FF-D1A60C8C4C5B}" destId="{EF5131FC-0C61-E949-B44E-EDEEA4742B4E}" srcOrd="0" destOrd="0" presId="urn:microsoft.com/office/officeart/2005/8/layout/vProcess5"/>
    <dgm:cxn modelId="{09B47986-E7B2-6E43-A801-4330AF14B610}" type="presParOf" srcId="{2438FBBE-85C2-2B47-A2FF-D1A60C8C4C5B}" destId="{EFE58B03-46D5-F64B-B8BA-A0BC12774BD5}" srcOrd="1" destOrd="0" presId="urn:microsoft.com/office/officeart/2005/8/layout/vProcess5"/>
    <dgm:cxn modelId="{E8ACCD91-D2DD-3941-A250-E544E2C4CEBF}" type="presParOf" srcId="{2438FBBE-85C2-2B47-A2FF-D1A60C8C4C5B}" destId="{FCD14FA2-A87C-F943-81DC-E9B8A4EE2FF8}" srcOrd="2" destOrd="0" presId="urn:microsoft.com/office/officeart/2005/8/layout/vProcess5"/>
    <dgm:cxn modelId="{BE019DFA-8A83-A940-8567-21DA903B6D7F}" type="presParOf" srcId="{2438FBBE-85C2-2B47-A2FF-D1A60C8C4C5B}" destId="{312E11B9-E99C-EE4C-91EE-4B1B10B674EA}" srcOrd="3" destOrd="0" presId="urn:microsoft.com/office/officeart/2005/8/layout/vProcess5"/>
    <dgm:cxn modelId="{E6C2F120-35C0-E844-AE24-3DA2FCD97BE3}" type="presParOf" srcId="{2438FBBE-85C2-2B47-A2FF-D1A60C8C4C5B}" destId="{14ADFAA4-15D7-1C47-B1FA-246BBFB32014}" srcOrd="4" destOrd="0" presId="urn:microsoft.com/office/officeart/2005/8/layout/vProcess5"/>
    <dgm:cxn modelId="{26A2B66F-B46B-7943-A71B-42EAD02CFB82}" type="presParOf" srcId="{2438FBBE-85C2-2B47-A2FF-D1A60C8C4C5B}" destId="{D0A744F7-B97F-3348-A5D9-6EE19B7A5F49}" srcOrd="5" destOrd="0" presId="urn:microsoft.com/office/officeart/2005/8/layout/vProcess5"/>
    <dgm:cxn modelId="{94637566-728C-AA40-B1B6-A4CFAB2DC659}" type="presParOf" srcId="{2438FBBE-85C2-2B47-A2FF-D1A60C8C4C5B}" destId="{9B54BC04-8683-964C-A3F8-260DB7EB7EC8}" srcOrd="6" destOrd="0" presId="urn:microsoft.com/office/officeart/2005/8/layout/vProcess5"/>
    <dgm:cxn modelId="{D87F205E-2D36-D24D-B6B2-F6B7B5C2B830}" type="presParOf" srcId="{2438FBBE-85C2-2B47-A2FF-D1A60C8C4C5B}" destId="{E377251F-AD0E-AA4E-82F1-FFB1FE2E3703}" srcOrd="7" destOrd="0" presId="urn:microsoft.com/office/officeart/2005/8/layout/vProcess5"/>
    <dgm:cxn modelId="{8601CB4F-7B6C-E74E-BE19-EAD627047910}" type="presParOf" srcId="{2438FBBE-85C2-2B47-A2FF-D1A60C8C4C5B}" destId="{36445FDE-2B0B-8044-B1A8-177187445F96}" srcOrd="8" destOrd="0" presId="urn:microsoft.com/office/officeart/2005/8/layout/vProcess5"/>
    <dgm:cxn modelId="{CD24CD54-2909-4C45-ACF8-77A20DB1C6CB}" type="presParOf" srcId="{2438FBBE-85C2-2B47-A2FF-D1A60C8C4C5B}" destId="{78167E06-59C9-4F43-830F-5238BFDE2959}" srcOrd="9" destOrd="0" presId="urn:microsoft.com/office/officeart/2005/8/layout/vProcess5"/>
    <dgm:cxn modelId="{E5BD1808-E356-D944-8F79-68729819009F}" type="presParOf" srcId="{2438FBBE-85C2-2B47-A2FF-D1A60C8C4C5B}" destId="{D55F5536-C9D0-004B-AD02-106D9A585A87}" srcOrd="10" destOrd="0" presId="urn:microsoft.com/office/officeart/2005/8/layout/vProcess5"/>
    <dgm:cxn modelId="{A6A5F488-DF90-7D40-89BD-E088370A0299}" type="presParOf" srcId="{2438FBBE-85C2-2B47-A2FF-D1A60C8C4C5B}" destId="{63A4A8F9-929D-0847-B89D-44AE4957029B}" srcOrd="11" destOrd="0" presId="urn:microsoft.com/office/officeart/2005/8/layout/vProcess5"/>
    <dgm:cxn modelId="{E00B21F2-D6FA-0B48-B1E8-E0728CD8B811}" type="presParOf" srcId="{2438FBBE-85C2-2B47-A2FF-D1A60C8C4C5B}" destId="{6237AEBE-D060-CB44-890F-97F7F7D31C00}" srcOrd="12" destOrd="0" presId="urn:microsoft.com/office/officeart/2005/8/layout/vProcess5"/>
    <dgm:cxn modelId="{975B66DD-AC24-6D44-A930-3768E94AD32B}" type="presParOf" srcId="{2438FBBE-85C2-2B47-A2FF-D1A60C8C4C5B}" destId="{CC837535-3831-1D48-9E4E-3993E279D329}" srcOrd="13" destOrd="0" presId="urn:microsoft.com/office/officeart/2005/8/layout/vProcess5"/>
    <dgm:cxn modelId="{FD885DC1-5D81-7940-A1D3-3F785CA4663E}" type="presParOf" srcId="{2438FBBE-85C2-2B47-A2FF-D1A60C8C4C5B}" destId="{D035F3D0-F23E-C842-8253-B12BF23D205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25BA2-1EF4-4542-9094-F2CEE01C181C}">
      <dsp:nvSpPr>
        <dsp:cNvPr id="0" name=""/>
        <dsp:cNvSpPr/>
      </dsp:nvSpPr>
      <dsp:spPr>
        <a:xfrm>
          <a:off x="7680" y="59242"/>
          <a:ext cx="5630265" cy="883493"/>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Focus group sessions</a:t>
          </a:r>
        </a:p>
      </dsp:txBody>
      <dsp:txXfrm>
        <a:off x="33557" y="85119"/>
        <a:ext cx="5578511" cy="831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4D9E8-4DCB-6E46-A25B-78892C4F401F}">
      <dsp:nvSpPr>
        <dsp:cNvPr id="0" name=""/>
        <dsp:cNvSpPr/>
      </dsp:nvSpPr>
      <dsp:spPr>
        <a:xfrm>
          <a:off x="28391" y="0"/>
          <a:ext cx="4199903" cy="1073848"/>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Focus group sessions</a:t>
          </a:r>
        </a:p>
      </dsp:txBody>
      <dsp:txXfrm>
        <a:off x="59843" y="31452"/>
        <a:ext cx="3089997" cy="1010944"/>
      </dsp:txXfrm>
    </dsp:sp>
    <dsp:sp modelId="{60AC12C8-784E-B24B-974D-E391E901A92B}">
      <dsp:nvSpPr>
        <dsp:cNvPr id="0" name=""/>
        <dsp:cNvSpPr/>
      </dsp:nvSpPr>
      <dsp:spPr>
        <a:xfrm>
          <a:off x="0" y="1312481"/>
          <a:ext cx="4199903" cy="1073848"/>
        </a:xfrm>
        <a:prstGeom prst="roundRect">
          <a:avLst>
            <a:gd name="adj" fmla="val 10000"/>
          </a:avLst>
        </a:prstGeom>
        <a:solidFill>
          <a:schemeClr val="accent4">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Transcripts</a:t>
          </a:r>
        </a:p>
      </dsp:txBody>
      <dsp:txXfrm>
        <a:off x="31452" y="1343933"/>
        <a:ext cx="2697838" cy="1010944"/>
      </dsp:txXfrm>
    </dsp:sp>
    <dsp:sp modelId="{3BECCDA0-94C5-314B-9F30-F88E8783BC94}">
      <dsp:nvSpPr>
        <dsp:cNvPr id="0" name=""/>
        <dsp:cNvSpPr/>
      </dsp:nvSpPr>
      <dsp:spPr>
        <a:xfrm>
          <a:off x="1063503" y="922822"/>
          <a:ext cx="698001" cy="698001"/>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GB" sz="3300" kern="1200"/>
        </a:p>
      </dsp:txBody>
      <dsp:txXfrm>
        <a:off x="1220553" y="922822"/>
        <a:ext cx="383901" cy="525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8F09D-CBDA-6749-8D1E-6DDE0B50D025}">
      <dsp:nvSpPr>
        <dsp:cNvPr id="0" name=""/>
        <dsp:cNvSpPr/>
      </dsp:nvSpPr>
      <dsp:spPr>
        <a:xfrm>
          <a:off x="0" y="0"/>
          <a:ext cx="3628678" cy="559612"/>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Focus group sessions</a:t>
          </a:r>
        </a:p>
      </dsp:txBody>
      <dsp:txXfrm>
        <a:off x="16390" y="16390"/>
        <a:ext cx="2829462" cy="526832"/>
      </dsp:txXfrm>
    </dsp:sp>
    <dsp:sp modelId="{8CAFA8A8-A831-7A4F-9063-BF90D884AE24}">
      <dsp:nvSpPr>
        <dsp:cNvPr id="0" name=""/>
        <dsp:cNvSpPr/>
      </dsp:nvSpPr>
      <dsp:spPr>
        <a:xfrm>
          <a:off x="0" y="683951"/>
          <a:ext cx="3608097" cy="707424"/>
        </a:xfrm>
        <a:prstGeom prst="roundRect">
          <a:avLst>
            <a:gd name="adj" fmla="val 10000"/>
          </a:avLst>
        </a:prstGeom>
        <a:solidFill>
          <a:schemeClr val="accent4">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Transcripts</a:t>
          </a:r>
        </a:p>
      </dsp:txBody>
      <dsp:txXfrm>
        <a:off x="20720" y="704671"/>
        <a:ext cx="2762888" cy="665984"/>
      </dsp:txXfrm>
    </dsp:sp>
    <dsp:sp modelId="{D9A9559C-E348-4943-A329-AF97A0223384}">
      <dsp:nvSpPr>
        <dsp:cNvPr id="0" name=""/>
        <dsp:cNvSpPr/>
      </dsp:nvSpPr>
      <dsp:spPr>
        <a:xfrm>
          <a:off x="0" y="1554488"/>
          <a:ext cx="3603395" cy="556169"/>
        </a:xfrm>
        <a:prstGeom prst="roundRect">
          <a:avLst>
            <a:gd name="adj" fmla="val 10000"/>
          </a:avLst>
        </a:prstGeom>
        <a:solidFill>
          <a:schemeClr val="accent4">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Summaries</a:t>
          </a:r>
        </a:p>
      </dsp:txBody>
      <dsp:txXfrm>
        <a:off x="16290" y="1570778"/>
        <a:ext cx="2768094" cy="523589"/>
      </dsp:txXfrm>
    </dsp:sp>
    <dsp:sp modelId="{D16A74F4-4EA7-CF46-AB9F-4E43EA4C0198}">
      <dsp:nvSpPr>
        <dsp:cNvPr id="0" name=""/>
        <dsp:cNvSpPr/>
      </dsp:nvSpPr>
      <dsp:spPr>
        <a:xfrm>
          <a:off x="2854809" y="310274"/>
          <a:ext cx="596719" cy="59671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989071" y="310274"/>
        <a:ext cx="328195" cy="449031"/>
      </dsp:txXfrm>
    </dsp:sp>
    <dsp:sp modelId="{92D26DB5-AE2E-D740-A242-97B13D3CE94F}">
      <dsp:nvSpPr>
        <dsp:cNvPr id="0" name=""/>
        <dsp:cNvSpPr/>
      </dsp:nvSpPr>
      <dsp:spPr>
        <a:xfrm>
          <a:off x="2789370" y="1281360"/>
          <a:ext cx="596719" cy="59671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923632" y="1281360"/>
        <a:ext cx="328195" cy="449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8F09D-CBDA-6749-8D1E-6DDE0B50D025}">
      <dsp:nvSpPr>
        <dsp:cNvPr id="0" name=""/>
        <dsp:cNvSpPr/>
      </dsp:nvSpPr>
      <dsp:spPr>
        <a:xfrm>
          <a:off x="0" y="0"/>
          <a:ext cx="3628678" cy="559612"/>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Focus group sessions</a:t>
          </a:r>
        </a:p>
      </dsp:txBody>
      <dsp:txXfrm>
        <a:off x="16390" y="16390"/>
        <a:ext cx="2829462" cy="526832"/>
      </dsp:txXfrm>
    </dsp:sp>
    <dsp:sp modelId="{8CAFA8A8-A831-7A4F-9063-BF90D884AE24}">
      <dsp:nvSpPr>
        <dsp:cNvPr id="0" name=""/>
        <dsp:cNvSpPr/>
      </dsp:nvSpPr>
      <dsp:spPr>
        <a:xfrm>
          <a:off x="0" y="683951"/>
          <a:ext cx="3608097" cy="707424"/>
        </a:xfrm>
        <a:prstGeom prst="roundRect">
          <a:avLst>
            <a:gd name="adj" fmla="val 10000"/>
          </a:avLst>
        </a:prstGeom>
        <a:solidFill>
          <a:schemeClr val="accent4">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Transcripts</a:t>
          </a:r>
        </a:p>
      </dsp:txBody>
      <dsp:txXfrm>
        <a:off x="20720" y="704671"/>
        <a:ext cx="2762888" cy="665984"/>
      </dsp:txXfrm>
    </dsp:sp>
    <dsp:sp modelId="{D9A9559C-E348-4943-A329-AF97A0223384}">
      <dsp:nvSpPr>
        <dsp:cNvPr id="0" name=""/>
        <dsp:cNvSpPr/>
      </dsp:nvSpPr>
      <dsp:spPr>
        <a:xfrm>
          <a:off x="0" y="1554488"/>
          <a:ext cx="3603395" cy="556169"/>
        </a:xfrm>
        <a:prstGeom prst="roundRect">
          <a:avLst>
            <a:gd name="adj" fmla="val 10000"/>
          </a:avLst>
        </a:prstGeom>
        <a:solidFill>
          <a:schemeClr val="accent4">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Summaries</a:t>
          </a:r>
        </a:p>
      </dsp:txBody>
      <dsp:txXfrm>
        <a:off x="16290" y="1570778"/>
        <a:ext cx="2768094" cy="523589"/>
      </dsp:txXfrm>
    </dsp:sp>
    <dsp:sp modelId="{D16A74F4-4EA7-CF46-AB9F-4E43EA4C0198}">
      <dsp:nvSpPr>
        <dsp:cNvPr id="0" name=""/>
        <dsp:cNvSpPr/>
      </dsp:nvSpPr>
      <dsp:spPr>
        <a:xfrm>
          <a:off x="2854809" y="310274"/>
          <a:ext cx="596719" cy="59671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989071" y="310274"/>
        <a:ext cx="328195" cy="449031"/>
      </dsp:txXfrm>
    </dsp:sp>
    <dsp:sp modelId="{92D26DB5-AE2E-D740-A242-97B13D3CE94F}">
      <dsp:nvSpPr>
        <dsp:cNvPr id="0" name=""/>
        <dsp:cNvSpPr/>
      </dsp:nvSpPr>
      <dsp:spPr>
        <a:xfrm>
          <a:off x="2789370" y="1281360"/>
          <a:ext cx="596719" cy="59671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923632" y="1281360"/>
        <a:ext cx="328195" cy="449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1E470-3024-2C48-BF5C-AC34D7999462}">
      <dsp:nvSpPr>
        <dsp:cNvPr id="0" name=""/>
        <dsp:cNvSpPr/>
      </dsp:nvSpPr>
      <dsp:spPr>
        <a:xfrm>
          <a:off x="0" y="0"/>
          <a:ext cx="4876800" cy="894080"/>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Focus group sessions</a:t>
          </a:r>
        </a:p>
      </dsp:txBody>
      <dsp:txXfrm>
        <a:off x="26187" y="26187"/>
        <a:ext cx="3836467" cy="841706"/>
      </dsp:txXfrm>
    </dsp:sp>
    <dsp:sp modelId="{682F8DF7-0545-1F4C-8CF7-A4DFBF7CBCDF}">
      <dsp:nvSpPr>
        <dsp:cNvPr id="0" name=""/>
        <dsp:cNvSpPr/>
      </dsp:nvSpPr>
      <dsp:spPr>
        <a:xfrm>
          <a:off x="15118" y="987813"/>
          <a:ext cx="4876800" cy="894080"/>
        </a:xfrm>
        <a:prstGeom prst="roundRect">
          <a:avLst>
            <a:gd name="adj" fmla="val 10000"/>
          </a:avLst>
        </a:prstGeom>
        <a:solidFill>
          <a:schemeClr val="accent4">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Transcripts</a:t>
          </a:r>
        </a:p>
      </dsp:txBody>
      <dsp:txXfrm>
        <a:off x="41305" y="1014000"/>
        <a:ext cx="3834841" cy="841706"/>
      </dsp:txXfrm>
    </dsp:sp>
    <dsp:sp modelId="{86EDF045-594E-3A46-9692-8F41F3F6AD6B}">
      <dsp:nvSpPr>
        <dsp:cNvPr id="0" name=""/>
        <dsp:cNvSpPr/>
      </dsp:nvSpPr>
      <dsp:spPr>
        <a:xfrm>
          <a:off x="14386" y="1946131"/>
          <a:ext cx="4876800" cy="894080"/>
        </a:xfrm>
        <a:prstGeom prst="roundRect">
          <a:avLst>
            <a:gd name="adj" fmla="val 10000"/>
          </a:avLst>
        </a:prstGeom>
        <a:solidFill>
          <a:schemeClr val="accent4">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Summaries</a:t>
          </a:r>
        </a:p>
      </dsp:txBody>
      <dsp:txXfrm>
        <a:off x="40573" y="1972318"/>
        <a:ext cx="3840937" cy="841706"/>
      </dsp:txXfrm>
    </dsp:sp>
    <dsp:sp modelId="{D0D9F006-8354-D24C-9EEE-AD6864A2A4C6}">
      <dsp:nvSpPr>
        <dsp:cNvPr id="0" name=""/>
        <dsp:cNvSpPr/>
      </dsp:nvSpPr>
      <dsp:spPr>
        <a:xfrm>
          <a:off x="0" y="2904449"/>
          <a:ext cx="4876800" cy="894080"/>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Review</a:t>
          </a:r>
        </a:p>
      </dsp:txBody>
      <dsp:txXfrm>
        <a:off x="26187" y="2930636"/>
        <a:ext cx="3834841" cy="841706"/>
      </dsp:txXfrm>
    </dsp:sp>
    <dsp:sp modelId="{BE51FC5F-23FF-C242-981D-4DDB7932FCBA}">
      <dsp:nvSpPr>
        <dsp:cNvPr id="0" name=""/>
        <dsp:cNvSpPr/>
      </dsp:nvSpPr>
      <dsp:spPr>
        <a:xfrm>
          <a:off x="4295647" y="684783"/>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426406" y="684783"/>
        <a:ext cx="319634" cy="437317"/>
      </dsp:txXfrm>
    </dsp:sp>
    <dsp:sp modelId="{E2DB3179-59E7-7344-8083-C16415A87C1C}">
      <dsp:nvSpPr>
        <dsp:cNvPr id="0" name=""/>
        <dsp:cNvSpPr/>
      </dsp:nvSpPr>
      <dsp:spPr>
        <a:xfrm>
          <a:off x="4320624" y="1505540"/>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451383" y="1505540"/>
        <a:ext cx="319634" cy="437317"/>
      </dsp:txXfrm>
    </dsp:sp>
    <dsp:sp modelId="{0FFB4085-4602-4248-AC5F-42E1884C3C3F}">
      <dsp:nvSpPr>
        <dsp:cNvPr id="0" name=""/>
        <dsp:cNvSpPr/>
      </dsp:nvSpPr>
      <dsp:spPr>
        <a:xfrm>
          <a:off x="4329665" y="2383789"/>
          <a:ext cx="581152" cy="58115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460424" y="2383789"/>
        <a:ext cx="319634" cy="437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8B03-46D5-F64B-B8BA-A0BC12774BD5}">
      <dsp:nvSpPr>
        <dsp:cNvPr id="0" name=""/>
        <dsp:cNvSpPr/>
      </dsp:nvSpPr>
      <dsp:spPr>
        <a:xfrm>
          <a:off x="0" y="29494"/>
          <a:ext cx="4693920" cy="731520"/>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Focus group sessions</a:t>
          </a:r>
        </a:p>
      </dsp:txBody>
      <dsp:txXfrm>
        <a:off x="21425" y="50919"/>
        <a:ext cx="3818966" cy="688670"/>
      </dsp:txXfrm>
    </dsp:sp>
    <dsp:sp modelId="{FCD14FA2-A87C-F943-81DC-E9B8A4EE2FF8}">
      <dsp:nvSpPr>
        <dsp:cNvPr id="0" name=""/>
        <dsp:cNvSpPr/>
      </dsp:nvSpPr>
      <dsp:spPr>
        <a:xfrm>
          <a:off x="0" y="823288"/>
          <a:ext cx="4693920" cy="731520"/>
        </a:xfrm>
        <a:prstGeom prst="roundRect">
          <a:avLst>
            <a:gd name="adj" fmla="val 10000"/>
          </a:avLst>
        </a:prstGeom>
        <a:solidFill>
          <a:schemeClr val="accent4">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Transcripts</a:t>
          </a:r>
        </a:p>
      </dsp:txBody>
      <dsp:txXfrm>
        <a:off x="21425" y="844713"/>
        <a:ext cx="3825062" cy="688669"/>
      </dsp:txXfrm>
    </dsp:sp>
    <dsp:sp modelId="{312E11B9-E99C-EE4C-91EE-4B1B10B674EA}">
      <dsp:nvSpPr>
        <dsp:cNvPr id="0" name=""/>
        <dsp:cNvSpPr/>
      </dsp:nvSpPr>
      <dsp:spPr>
        <a:xfrm>
          <a:off x="3" y="1666240"/>
          <a:ext cx="4693920" cy="731520"/>
        </a:xfrm>
        <a:prstGeom prst="roundRect">
          <a:avLst>
            <a:gd name="adj" fmla="val 10000"/>
          </a:avLst>
        </a:prstGeom>
        <a:solidFill>
          <a:schemeClr val="accent4">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Summaries</a:t>
          </a:r>
        </a:p>
      </dsp:txBody>
      <dsp:txXfrm>
        <a:off x="21428" y="1687665"/>
        <a:ext cx="3825062" cy="688669"/>
      </dsp:txXfrm>
    </dsp:sp>
    <dsp:sp modelId="{14ADFAA4-15D7-1C47-B1FA-246BBFB32014}">
      <dsp:nvSpPr>
        <dsp:cNvPr id="0" name=""/>
        <dsp:cNvSpPr/>
      </dsp:nvSpPr>
      <dsp:spPr>
        <a:xfrm>
          <a:off x="0" y="2509191"/>
          <a:ext cx="4693920" cy="731520"/>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Review</a:t>
          </a:r>
        </a:p>
      </dsp:txBody>
      <dsp:txXfrm>
        <a:off x="21425" y="2530616"/>
        <a:ext cx="3825062" cy="688669"/>
      </dsp:txXfrm>
    </dsp:sp>
    <dsp:sp modelId="{D0A744F7-B97F-3348-A5D9-6EE19B7A5F49}">
      <dsp:nvSpPr>
        <dsp:cNvPr id="0" name=""/>
        <dsp:cNvSpPr/>
      </dsp:nvSpPr>
      <dsp:spPr>
        <a:xfrm>
          <a:off x="0" y="3332480"/>
          <a:ext cx="4693920" cy="731520"/>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Publish</a:t>
          </a:r>
        </a:p>
      </dsp:txBody>
      <dsp:txXfrm>
        <a:off x="21425" y="3353905"/>
        <a:ext cx="3825062" cy="688669"/>
      </dsp:txXfrm>
    </dsp:sp>
    <dsp:sp modelId="{9B54BC04-8683-964C-A3F8-260DB7EB7EC8}">
      <dsp:nvSpPr>
        <dsp:cNvPr id="0" name=""/>
        <dsp:cNvSpPr/>
      </dsp:nvSpPr>
      <dsp:spPr>
        <a:xfrm>
          <a:off x="4096512" y="573743"/>
          <a:ext cx="475488" cy="47548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203497" y="573743"/>
        <a:ext cx="261518" cy="357805"/>
      </dsp:txXfrm>
    </dsp:sp>
    <dsp:sp modelId="{E377251F-AD0E-AA4E-82F1-FFB1FE2E3703}">
      <dsp:nvSpPr>
        <dsp:cNvPr id="0" name=""/>
        <dsp:cNvSpPr/>
      </dsp:nvSpPr>
      <dsp:spPr>
        <a:xfrm>
          <a:off x="4096511" y="1404110"/>
          <a:ext cx="475488" cy="47548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203496" y="1404110"/>
        <a:ext cx="261518" cy="357805"/>
      </dsp:txXfrm>
    </dsp:sp>
    <dsp:sp modelId="{36445FDE-2B0B-8044-B1A8-177187445F96}">
      <dsp:nvSpPr>
        <dsp:cNvPr id="0" name=""/>
        <dsp:cNvSpPr/>
      </dsp:nvSpPr>
      <dsp:spPr>
        <a:xfrm>
          <a:off x="4096511" y="2178635"/>
          <a:ext cx="475488" cy="47548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203496" y="2178635"/>
        <a:ext cx="261518" cy="357805"/>
      </dsp:txXfrm>
    </dsp:sp>
    <dsp:sp modelId="{78167E06-59C9-4F43-830F-5238BFDE2959}">
      <dsp:nvSpPr>
        <dsp:cNvPr id="0" name=""/>
        <dsp:cNvSpPr/>
      </dsp:nvSpPr>
      <dsp:spPr>
        <a:xfrm>
          <a:off x="4096511" y="3029712"/>
          <a:ext cx="475488" cy="47548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203496" y="3029712"/>
        <a:ext cx="261518" cy="3578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27/05/2020</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Growth through community – community involvement – better science, more relevant to the lives of autistic people and their families, and the research process itself more empowering,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a:t>
            </a:fld>
            <a:endParaRPr lang="en-GB" altLang="en-US"/>
          </a:p>
        </p:txBody>
      </p:sp>
    </p:spTree>
    <p:extLst>
      <p:ext uri="{BB962C8B-B14F-4D97-AF65-F5344CB8AC3E}">
        <p14:creationId xmlns:p14="http://schemas.microsoft.com/office/powerpoint/2010/main" val="317172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”Lived experience –experts by experience” </a:t>
            </a:r>
          </a:p>
          <a:p>
            <a:endParaRPr lang="en-US" dirty="0"/>
          </a:p>
          <a:p>
            <a:r>
              <a:rPr lang="en-US" dirty="0"/>
              <a:t>Katherine Manning – I wanted to show you this because: untapped experience – we have this concept of “lived experience” </a:t>
            </a:r>
          </a:p>
          <a:p>
            <a:endParaRPr lang="en-US" dirty="0"/>
          </a:p>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/blob/master/community-recommendations/focus-groups/20190918_summary-18-September-2019.md#sharing-expertise-and-personal-perspective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13</a:t>
            </a:fld>
            <a:endParaRPr lang="en-GB" altLang="en-US"/>
          </a:p>
        </p:txBody>
      </p:sp>
    </p:spTree>
    <p:extLst>
      <p:ext uri="{BB962C8B-B14F-4D97-AF65-F5344CB8AC3E}">
        <p14:creationId xmlns:p14="http://schemas.microsoft.com/office/powerpoint/2010/main" val="288661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a:t>
            </a:r>
          </a:p>
          <a:p>
            <a:endParaRPr lang="en-US" dirty="0"/>
          </a:p>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/blob/master/community-recommendations/focus-groups/20190918_summary-18-September-2019.md#creating-connectionscommunity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14</a:t>
            </a:fld>
            <a:endParaRPr lang="en-GB" altLang="en-US"/>
          </a:p>
        </p:txBody>
      </p:sp>
    </p:spTree>
    <p:extLst>
      <p:ext uri="{BB962C8B-B14F-4D97-AF65-F5344CB8AC3E}">
        <p14:creationId xmlns:p14="http://schemas.microsoft.com/office/powerpoint/2010/main" val="3109943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a:t>
            </a:r>
          </a:p>
          <a:p>
            <a:endParaRPr lang="en-US" dirty="0"/>
          </a:p>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/blob/master/community-recommendations/focus-groups/20190918_summary-18-September-2019.md#creating-connectionscommunity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15</a:t>
            </a:fld>
            <a:endParaRPr lang="en-GB" altLang="en-US"/>
          </a:p>
        </p:txBody>
      </p:sp>
    </p:spTree>
    <p:extLst>
      <p:ext uri="{BB962C8B-B14F-4D97-AF65-F5344CB8AC3E}">
        <p14:creationId xmlns:p14="http://schemas.microsoft.com/office/powerpoint/2010/main" val="4107140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/blob/master/community-recommendations/focus-groups/20190918_summary-18-September-2019.md#make-scope-of-research-clear</a:t>
            </a:r>
          </a:p>
          <a:p>
            <a:endParaRPr lang="en-US" dirty="0"/>
          </a:p>
          <a:p>
            <a:r>
              <a:rPr lang="en-US" dirty="0"/>
              <a:t>Making guidelines easier – </a:t>
            </a:r>
            <a:r>
              <a:rPr lang="en-US" i="1" dirty="0"/>
              <a:t>documentation </a:t>
            </a:r>
            <a:r>
              <a:rPr lang="en-US" i="0" dirty="0"/>
              <a:t>published and accessible, so available for. </a:t>
            </a:r>
            <a:r>
              <a:rPr lang="en-US" i="0" dirty="0" err="1"/>
              <a:t>scruntiy</a:t>
            </a:r>
            <a:r>
              <a:rPr lang="en-US" i="0" dirty="0"/>
              <a:t> – also regular newsletters showing progress </a:t>
            </a:r>
            <a:endParaRPr lang="en-US"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17</a:t>
            </a:fld>
            <a:endParaRPr lang="en-GB" altLang="en-US"/>
          </a:p>
        </p:txBody>
      </p:sp>
    </p:spTree>
    <p:extLst>
      <p:ext uri="{BB962C8B-B14F-4D97-AF65-F5344CB8AC3E}">
        <p14:creationId xmlns:p14="http://schemas.microsoft.com/office/powerpoint/2010/main" val="2026414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others – guidelines –design etc.- how do we do this in a way which does not restrict the rights of autistic people to self-expression, but is highly inclusive? </a:t>
            </a:r>
          </a:p>
          <a:p>
            <a:endParaRPr lang="en-US" dirty="0"/>
          </a:p>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/blob/GeorgiaHCA-Summary1/community-recommendations/focus-group-summaries-2019.md#b-non-verbal-means-of-inputting-information</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19</a:t>
            </a:fld>
            <a:endParaRPr lang="en-GB" altLang="en-US"/>
          </a:p>
        </p:txBody>
      </p:sp>
    </p:spTree>
    <p:extLst>
      <p:ext uri="{BB962C8B-B14F-4D97-AF65-F5344CB8AC3E}">
        <p14:creationId xmlns:p14="http://schemas.microsoft.com/office/powerpoint/2010/main" val="208119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20</a:t>
            </a:fld>
            <a:endParaRPr lang="en-GB" altLang="en-US"/>
          </a:p>
        </p:txBody>
      </p:sp>
    </p:spTree>
    <p:extLst>
      <p:ext uri="{BB962C8B-B14F-4D97-AF65-F5344CB8AC3E}">
        <p14:creationId xmlns:p14="http://schemas.microsoft.com/office/powerpoint/2010/main" val="135268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next questions to be answered</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22</a:t>
            </a:fld>
            <a:endParaRPr lang="en-GB" altLang="en-US"/>
          </a:p>
        </p:txBody>
      </p:sp>
    </p:spTree>
    <p:extLst>
      <p:ext uri="{BB962C8B-B14F-4D97-AF65-F5344CB8AC3E}">
        <p14:creationId xmlns:p14="http://schemas.microsoft.com/office/powerpoint/2010/main" val="376294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complexity </a:t>
            </a:r>
          </a:p>
          <a:p>
            <a:r>
              <a:rPr lang="en-US" dirty="0"/>
              <a:t>Making this public – not over-simplifying the narrative- getting a sense of the compromise, variety, complexity etc.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23</a:t>
            </a:fld>
            <a:endParaRPr lang="en-GB" altLang="en-US"/>
          </a:p>
        </p:txBody>
      </p:sp>
    </p:spTree>
    <p:extLst>
      <p:ext uri="{BB962C8B-B14F-4D97-AF65-F5344CB8AC3E}">
        <p14:creationId xmlns:p14="http://schemas.microsoft.com/office/powerpoint/2010/main" val="2042684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to the project team – especially our volunteers and focus group participants from the autistic community, and thank you to everyone from Autistica, The Alan Turing Institute, Open Humans and Fujitsu who are supporting the project.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24</a:t>
            </a:fld>
            <a:endParaRPr lang="en-GB" altLang="en-US"/>
          </a:p>
        </p:txBody>
      </p:sp>
    </p:spTree>
    <p:extLst>
      <p:ext uri="{BB962C8B-B14F-4D97-AF65-F5344CB8AC3E}">
        <p14:creationId xmlns:p14="http://schemas.microsoft.com/office/powerpoint/2010/main" val="2525533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involved – hand over now to Otis. </a:t>
            </a:r>
          </a:p>
          <a:p>
            <a:endParaRPr lang="en-US" dirty="0"/>
          </a:p>
          <a:p>
            <a:r>
              <a:rPr lang="en-US" dirty="0"/>
              <a:t>Otis has: given ideas, reviewed documents, protocols, pages, presentations (including this one), workshops, 1-2-1 meetings, he wanted to talk about what he has found from his involvement in the project.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25</a:t>
            </a:fld>
            <a:endParaRPr lang="en-GB" altLang="en-US"/>
          </a:p>
        </p:txBody>
      </p:sp>
    </p:spTree>
    <p:extLst>
      <p:ext uri="{BB962C8B-B14F-4D97-AF65-F5344CB8AC3E}">
        <p14:creationId xmlns:p14="http://schemas.microsoft.com/office/powerpoint/2010/main" val="176590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a:t>
            </a:r>
            <a:r>
              <a:rPr lang="en-US" b="1" i="1" dirty="0"/>
              <a:t>core</a:t>
            </a:r>
            <a:r>
              <a:rPr lang="en-US" b="0" i="0" dirty="0"/>
              <a:t> research team of 2 -  myself and Kirstie -  one of our main sources for this – focus group sessions –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a:t>
            </a:fld>
            <a:endParaRPr lang="en-GB" altLang="en-US"/>
          </a:p>
        </p:txBody>
      </p:sp>
    </p:spTree>
    <p:extLst>
      <p:ext uri="{BB962C8B-B14F-4D97-AF65-F5344CB8AC3E}">
        <p14:creationId xmlns:p14="http://schemas.microsoft.com/office/powerpoint/2010/main" val="315263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SCOPING WORK – just the tip of the iceberg. – as Kirstie already spoke - building from scoping sessions - 2 focus groups – 26 participants, much more general discussions – narrow in on what are the priorities emerging from the community. </a:t>
            </a:r>
          </a:p>
          <a:p>
            <a:r>
              <a:rPr lang="en-US" dirty="0"/>
              <a:t>THANKS  OTIS -  brainstorming and reviewing the agenda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5</a:t>
            </a:fld>
            <a:endParaRPr lang="en-GB" altLang="en-US"/>
          </a:p>
        </p:txBody>
      </p:sp>
    </p:spTree>
    <p:extLst>
      <p:ext uri="{BB962C8B-B14F-4D97-AF65-F5344CB8AC3E}">
        <p14:creationId xmlns:p14="http://schemas.microsoft.com/office/powerpoint/2010/main" val="1866485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took a </a:t>
            </a:r>
            <a:r>
              <a:rPr lang="en-US" i="1" dirty="0"/>
              <a:t>long</a:t>
            </a:r>
            <a:r>
              <a:rPr lang="en-US" dirty="0"/>
              <a:t> time – there were over 15 hours of recording to note down verbatim – 15 hours of recording takes a LOT longer than 15 hours to transcribe: pause, ascertain, self-correct, sound adjustment; this is more complex the more people there are – as have to match voices to label them correctly – information depersonalized (not always obvious the extent to which to do this – broader categories)</a:t>
            </a:r>
          </a:p>
          <a:p>
            <a:endParaRPr lang="en-US" dirty="0"/>
          </a:p>
          <a:p>
            <a:r>
              <a:rPr lang="en-US" dirty="0"/>
              <a:t>When you’re transcribing multiple people talking really important to capture it with fidelity – huge responsibility (this Is better done by the person in the room than AI)</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289195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co-designed with Otis Smith/using feedback from previous participants – what do we need to include?  </a:t>
            </a:r>
          </a:p>
          <a:p>
            <a:r>
              <a:rPr lang="en-US" dirty="0"/>
              <a:t> </a:t>
            </a:r>
            <a:r>
              <a:rPr lang="en-US" b="1" dirty="0"/>
              <a:t>KEY</a:t>
            </a:r>
            <a:r>
              <a:rPr lang="en-US" b="0" dirty="0"/>
              <a:t> – </a:t>
            </a:r>
            <a:r>
              <a:rPr lang="en-US" b="0" i="1" dirty="0"/>
              <a:t>emerge </a:t>
            </a:r>
            <a:r>
              <a:rPr lang="en-US" b="0" i="0" dirty="0"/>
              <a:t>from the discussions – across discussions – useful to the design of the platform – </a:t>
            </a:r>
          </a:p>
          <a:p>
            <a:r>
              <a:rPr lang="en-US" b="0" i="0" dirty="0"/>
              <a:t>MANY HATS- autism researchers, parents, autistic themselves, developers who were also parents of autistic people or who had autistic people in their families, teachers who were also autistic, disability experts who were parents of autistic people and autistic themselves. </a:t>
            </a:r>
          </a:p>
          <a:p>
            <a:r>
              <a:rPr lang="en-US" b="0" i="0" dirty="0"/>
              <a:t>Bullet points rather than picture – separate point – duplicate slide – right hand side in first one – themes – slide six – key</a:t>
            </a:r>
          </a:p>
          <a:p>
            <a:r>
              <a:rPr lang="en-US" b="0" i="0" dirty="0"/>
              <a:t>Thematic analysis -  research – categories then key</a:t>
            </a:r>
            <a:endParaRPr lang="en-US"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93397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Summaries: THANKS OTIS</a:t>
            </a:r>
          </a:p>
          <a:p>
            <a:r>
              <a:rPr lang="en-US" dirty="0"/>
              <a:t>key co-designed with Otis Smith/using feedback from previous participants – what do we need to include?  </a:t>
            </a:r>
          </a:p>
          <a:p>
            <a:r>
              <a:rPr lang="en-US" dirty="0"/>
              <a:t> </a:t>
            </a:r>
            <a:r>
              <a:rPr lang="en-US" b="1" dirty="0"/>
              <a:t>KEY</a:t>
            </a:r>
            <a:r>
              <a:rPr lang="en-US" b="0" dirty="0"/>
              <a:t> – </a:t>
            </a:r>
            <a:r>
              <a:rPr lang="en-US" b="0" i="1" dirty="0"/>
              <a:t>emerge </a:t>
            </a:r>
            <a:r>
              <a:rPr lang="en-US" b="0" i="0" dirty="0"/>
              <a:t>from the discussions – across discussions – useful to the design of the platform – </a:t>
            </a:r>
          </a:p>
          <a:p>
            <a:r>
              <a:rPr lang="en-US" b="0" i="0" dirty="0"/>
              <a:t>MANY HATS- autism researchers, parents, autistic themselves, developers who were also parents of autistic people or who had autistic people in their families, teachers who were also autistic, disability experts who were parents of autistic people and autistic themselves. </a:t>
            </a:r>
          </a:p>
          <a:p>
            <a:r>
              <a:rPr lang="en-US" b="0" i="0" dirty="0"/>
              <a:t>Bullet points rather than picture – separate point – duplicate slide – right hand side in first one – themes – slide six – key</a:t>
            </a:r>
          </a:p>
          <a:p>
            <a:r>
              <a:rPr lang="en-US" b="0" i="0" dirty="0"/>
              <a:t>Thematic analysis -  research – categories then key</a:t>
            </a:r>
            <a:endParaRPr lang="en-US"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8</a:t>
            </a:fld>
            <a:endParaRPr lang="en-GB" altLang="en-US"/>
          </a:p>
        </p:txBody>
      </p:sp>
    </p:spTree>
    <p:extLst>
      <p:ext uri="{BB962C8B-B14F-4D97-AF65-F5344CB8AC3E}">
        <p14:creationId xmlns:p14="http://schemas.microsoft.com/office/powerpoint/2010/main" val="3886994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 out to community – nothing compromising, reflects views – more on how to make them accessible, types of reformatting etc. </a:t>
            </a:r>
          </a:p>
          <a:p>
            <a:r>
              <a:rPr lang="en-US" dirty="0"/>
              <a:t>Guidelines – iterations – thank you James. Scott!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9</a:t>
            </a:fld>
            <a:endParaRPr lang="en-GB" altLang="en-US"/>
          </a:p>
        </p:txBody>
      </p:sp>
    </p:spTree>
    <p:extLst>
      <p:ext uri="{BB962C8B-B14F-4D97-AF65-F5344CB8AC3E}">
        <p14:creationId xmlns:p14="http://schemas.microsoft.com/office/powerpoint/2010/main" val="80120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/tree/master/community-recommendations- turning into a searchable database – NEXT STEPS – out both links on! </a:t>
            </a:r>
          </a:p>
          <a:p>
            <a:endParaRPr lang="en-US" dirty="0"/>
          </a:p>
          <a:p>
            <a:r>
              <a:rPr lang="en-US" dirty="0"/>
              <a:t>Use screenshot of website instead of repo </a:t>
            </a:r>
          </a:p>
          <a:p>
            <a:r>
              <a:rPr lang="en-US" dirty="0"/>
              <a:t>https://</a:t>
            </a:r>
            <a:r>
              <a:rPr lang="en-US" dirty="0" err="1"/>
              <a:t>alan-turing-institute.github.io</a:t>
            </a:r>
            <a:r>
              <a:rPr lang="en-US" dirty="0"/>
              <a:t>/</a:t>
            </a:r>
            <a:r>
              <a:rPr lang="en-US" dirty="0" err="1"/>
              <a:t>AutisticaCitizenScience</a:t>
            </a:r>
            <a:r>
              <a:rPr lang="en-US" dirty="0"/>
              <a:t>/community-recommendations/focus-groups/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10</a:t>
            </a:fld>
            <a:endParaRPr lang="en-GB" altLang="en-US"/>
          </a:p>
        </p:txBody>
      </p:sp>
    </p:spTree>
    <p:extLst>
      <p:ext uri="{BB962C8B-B14F-4D97-AF65-F5344CB8AC3E}">
        <p14:creationId xmlns:p14="http://schemas.microsoft.com/office/powerpoint/2010/main" val="385639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”Lived experience –experts by experience” </a:t>
            </a:r>
          </a:p>
          <a:p>
            <a:endParaRPr lang="en-US" dirty="0"/>
          </a:p>
          <a:p>
            <a:r>
              <a:rPr lang="en-US" dirty="0"/>
              <a:t>Katherine Manning – I wanted to show you this because: untapped experience – we have this concept of “lived experience” </a:t>
            </a:r>
          </a:p>
          <a:p>
            <a:endParaRPr lang="en-US" dirty="0"/>
          </a:p>
          <a:p>
            <a:r>
              <a:rPr lang="en-US" dirty="0"/>
              <a:t>https://</a:t>
            </a:r>
            <a:r>
              <a:rPr lang="en-US" dirty="0" err="1"/>
              <a:t>github.com</a:t>
            </a:r>
            <a:r>
              <a:rPr lang="en-US" dirty="0"/>
              <a:t>/</a:t>
            </a:r>
            <a:r>
              <a:rPr lang="en-US" dirty="0" err="1"/>
              <a:t>alan</a:t>
            </a:r>
            <a:r>
              <a:rPr lang="en-US" dirty="0"/>
              <a:t>-</a:t>
            </a:r>
            <a:r>
              <a:rPr lang="en-US" dirty="0" err="1"/>
              <a:t>turing</a:t>
            </a:r>
            <a:r>
              <a:rPr lang="en-US" dirty="0"/>
              <a:t>-institute/</a:t>
            </a:r>
            <a:r>
              <a:rPr lang="en-US" dirty="0" err="1"/>
              <a:t>AutisticaCitizenScience</a:t>
            </a:r>
            <a:r>
              <a:rPr lang="en-US" dirty="0"/>
              <a:t>/blob/master/community-recommendations/focus-groups/20190918_summary-18-September-2019.md#sharing-expertise-and-personal-perspective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12</a:t>
            </a:fld>
            <a:endParaRPr lang="en-GB" altLang="en-US"/>
          </a:p>
        </p:txBody>
      </p:sp>
    </p:spTree>
    <p:extLst>
      <p:ext uri="{BB962C8B-B14F-4D97-AF65-F5344CB8AC3E}">
        <p14:creationId xmlns:p14="http://schemas.microsoft.com/office/powerpoint/2010/main" val="3221773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dirty="0" err="1"/>
              <a:t>Slidedeck</a:t>
            </a:r>
            <a:r>
              <a:rPr lang="en-US" dirty="0"/>
              <a:t>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47477"/>
            <a:ext cx="4353560" cy="454025"/>
          </a:xfrm>
        </p:spPr>
        <p:txBody>
          <a:bodyPr/>
          <a:lstStyle>
            <a:lvl1pPr marL="0" indent="0">
              <a:buNone/>
              <a:defRPr sz="2800" b="0">
                <a:solidFill>
                  <a:schemeClr val="bg1"/>
                </a:solidFill>
              </a:defRPr>
            </a:lvl1pPr>
          </a:lstStyle>
          <a:p>
            <a:pPr lvl="0"/>
            <a:r>
              <a:rPr lang="en-US" dirty="0"/>
              <a:t>Presenter name</a:t>
            </a:r>
            <a:endParaRPr lang="en-GB" dirty="0"/>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5" name="Text Placeholder 4">
            <a:extLst>
              <a:ext uri="{FF2B5EF4-FFF2-40B4-BE49-F238E27FC236}">
                <a16:creationId xmlns:a16="http://schemas.microsoft.com/office/drawing/2014/main" id="{E26C92EC-BC0C-4EBC-8D53-FF272E3DFC97}"/>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471618"/>
          </a:xfrm>
        </p:spPr>
        <p:txBody>
          <a:bodyPr/>
          <a:lstStyle>
            <a:lvl1pPr marL="0" indent="0">
              <a:buNone/>
              <a:defRPr b="0">
                <a:solidFill>
                  <a:schemeClr val="tx1"/>
                </a:solidFill>
              </a:defRPr>
            </a:lvl1pPr>
          </a:lstStyle>
          <a:p>
            <a:r>
              <a:rPr lang="en-GB" dirty="0"/>
              <a:t>Click icon to add picture</a:t>
            </a:r>
          </a:p>
        </p:txBody>
      </p:sp>
      <p:sp>
        <p:nvSpPr>
          <p:cNvPr id="6" name="Text Placeholder 4">
            <a:extLst>
              <a:ext uri="{FF2B5EF4-FFF2-40B4-BE49-F238E27FC236}">
                <a16:creationId xmlns:a16="http://schemas.microsoft.com/office/drawing/2014/main" id="{C9E77A27-9A41-4A09-83C0-3986423F3CBB}"/>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dirty="0"/>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2859827"/>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
        <p:nvSpPr>
          <p:cNvPr id="8" name="Text Placeholder 4">
            <a:extLst>
              <a:ext uri="{FF2B5EF4-FFF2-40B4-BE49-F238E27FC236}">
                <a16:creationId xmlns:a16="http://schemas.microsoft.com/office/drawing/2014/main" id="{BCE593B8-0DC7-446B-84E2-9F8F693BA57F}"/>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2859827"/>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dirty="0"/>
              <a:t>Click icon to add picture</a:t>
            </a:r>
          </a:p>
        </p:txBody>
      </p:sp>
      <p:sp>
        <p:nvSpPr>
          <p:cNvPr id="8" name="Text Placeholder 10">
            <a:extLst>
              <a:ext uri="{FF2B5EF4-FFF2-40B4-BE49-F238E27FC236}">
                <a16:creationId xmlns:a16="http://schemas.microsoft.com/office/drawing/2014/main" id="{39231439-2736-4BF2-9729-CC3E43F7C66C}"/>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47161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451899"/>
          </a:xfrm>
        </p:spPr>
        <p:txBody>
          <a:bodyPr/>
          <a:lstStyle>
            <a:lvl1pPr marL="0" indent="0">
              <a:buNone/>
              <a:defRPr b="0">
                <a:solidFill>
                  <a:schemeClr val="bg1"/>
                </a:solidFill>
              </a:defRPr>
            </a:lvl1pPr>
          </a:lstStyle>
          <a:p>
            <a:r>
              <a:rPr lang="en-GB" dirty="0"/>
              <a:t>Click icon to add picture</a:t>
            </a:r>
          </a:p>
        </p:txBody>
      </p:sp>
      <p:sp>
        <p:nvSpPr>
          <p:cNvPr id="6" name="Text Placeholder 4">
            <a:extLst>
              <a:ext uri="{FF2B5EF4-FFF2-40B4-BE49-F238E27FC236}">
                <a16:creationId xmlns:a16="http://schemas.microsoft.com/office/drawing/2014/main" id="{7F83EAF9-96D4-4FDD-B57F-01E621C4CB77}"/>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47161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dirty="0"/>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451899"/>
          </a:xfrm>
        </p:spPr>
        <p:txBody>
          <a:bodyPr/>
          <a:lstStyle>
            <a:lvl1pPr marL="0" indent="0">
              <a:buNone/>
              <a:defRPr b="0">
                <a:solidFill>
                  <a:schemeClr val="tx1"/>
                </a:solidFill>
              </a:defRPr>
            </a:lvl1pPr>
          </a:lstStyle>
          <a:p>
            <a:r>
              <a:rPr lang="en-GB" dirty="0"/>
              <a:t>Click icon to add picture</a:t>
            </a:r>
          </a:p>
        </p:txBody>
      </p:sp>
      <p:sp>
        <p:nvSpPr>
          <p:cNvPr id="7" name="Text Placeholder 4">
            <a:extLst>
              <a:ext uri="{FF2B5EF4-FFF2-40B4-BE49-F238E27FC236}">
                <a16:creationId xmlns:a16="http://schemas.microsoft.com/office/drawing/2014/main" id="{2179F407-0D62-49A1-B4C8-5A2B20F329DF}"/>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755968"/>
            <a:ext cx="3060700" cy="1923283"/>
          </a:xfrm>
        </p:spPr>
        <p:txBody>
          <a:bodyPr/>
          <a:lstStyle>
            <a:lvl1pPr marL="0" indent="0">
              <a:buNone/>
              <a:defRPr b="0">
                <a:solidFill>
                  <a:schemeClr val="bg1"/>
                </a:solidFill>
              </a:defRPr>
            </a:lvl1pPr>
          </a:lstStyle>
          <a:p>
            <a:r>
              <a:rPr lang="en-GB" dirty="0"/>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755968"/>
            <a:ext cx="3060699" cy="1923283"/>
          </a:xfrm>
        </p:spPr>
        <p:txBody>
          <a:bodyPr/>
          <a:lstStyle>
            <a:lvl1pPr marL="0" indent="0">
              <a:buNone/>
              <a:defRPr b="0">
                <a:solidFill>
                  <a:schemeClr val="bg1"/>
                </a:solidFill>
              </a:defRPr>
            </a:lvl1pPr>
          </a:lstStyle>
          <a:p>
            <a:r>
              <a:rPr lang="en-GB" dirty="0"/>
              <a:t>Click icon to add picture</a:t>
            </a:r>
          </a:p>
        </p:txBody>
      </p: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2918147"/>
            <a:ext cx="3050407" cy="996946"/>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2918146"/>
            <a:ext cx="3060700" cy="996946"/>
          </a:xfrm>
        </p:spPr>
        <p:txBody>
          <a:bodyPr/>
          <a:lstStyle>
            <a:lvl1pPr>
              <a:spcAft>
                <a:spcPts val="600"/>
              </a:spcAft>
              <a:defRPr>
                <a:solidFill>
                  <a:schemeClr val="bg1"/>
                </a:solidFill>
              </a:defRPr>
            </a:lvl1pPr>
          </a:lstStyle>
          <a:p>
            <a:pPr lvl="0"/>
            <a:r>
              <a:rPr lang="en-US" dirty="0"/>
              <a:t>Click to add text</a:t>
            </a:r>
          </a:p>
        </p:txBody>
      </p:sp>
      <p:sp>
        <p:nvSpPr>
          <p:cNvPr id="12" name="Text Placeholder 4">
            <a:extLst>
              <a:ext uri="{FF2B5EF4-FFF2-40B4-BE49-F238E27FC236}">
                <a16:creationId xmlns:a16="http://schemas.microsoft.com/office/drawing/2014/main" id="{B9C31122-3D18-46C6-9108-0ACC75C90804}"/>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288766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755968"/>
            <a:ext cx="3060700" cy="1923283"/>
          </a:xfrm>
        </p:spPr>
        <p:txBody>
          <a:bodyPr/>
          <a:lstStyle>
            <a:lvl1pPr marL="0" indent="0">
              <a:buNone/>
              <a:defRPr b="0">
                <a:solidFill>
                  <a:schemeClr val="tx1"/>
                </a:solidFill>
              </a:defRPr>
            </a:lvl1pPr>
          </a:lstStyle>
          <a:p>
            <a:r>
              <a:rPr lang="en-GB" dirty="0"/>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755968"/>
            <a:ext cx="3060699" cy="1923283"/>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288766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2918146"/>
            <a:ext cx="3050407" cy="1027427"/>
          </a:xfrm>
        </p:spPr>
        <p:txBody>
          <a:bodyPr/>
          <a:lstStyle>
            <a:lvl1pPr>
              <a:spcAft>
                <a:spcPts val="600"/>
              </a:spcAft>
              <a:defRPr>
                <a:solidFill>
                  <a:schemeClr val="tx1"/>
                </a:solidFill>
              </a:defRPr>
            </a:lvl1pPr>
          </a:lstStyle>
          <a:p>
            <a:pPr lvl="0"/>
            <a:r>
              <a:rPr lang="en-US" dirty="0"/>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2918145"/>
            <a:ext cx="3060700" cy="1027427"/>
          </a:xfrm>
        </p:spPr>
        <p:txBody>
          <a:bodyPr/>
          <a:lstStyle>
            <a:lvl1pPr>
              <a:spcAft>
                <a:spcPts val="600"/>
              </a:spcAft>
              <a:defRPr>
                <a:solidFill>
                  <a:schemeClr val="tx1"/>
                </a:solidFill>
              </a:defRPr>
            </a:lvl1pPr>
          </a:lstStyle>
          <a:p>
            <a:pPr lvl="0"/>
            <a:r>
              <a:rPr lang="en-US" dirty="0"/>
              <a:t>Click to add text</a:t>
            </a:r>
          </a:p>
        </p:txBody>
      </p:sp>
      <p:sp>
        <p:nvSpPr>
          <p:cNvPr id="10" name="Text Placeholder 10">
            <a:extLst>
              <a:ext uri="{FF2B5EF4-FFF2-40B4-BE49-F238E27FC236}">
                <a16:creationId xmlns:a16="http://schemas.microsoft.com/office/drawing/2014/main" id="{0D7E33B8-20F0-425F-945D-53C91292D066}"/>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dirty="0"/>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dirty="0"/>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dirty="0"/>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
        <p:nvSpPr>
          <p:cNvPr id="14" name="Text Placeholder 10">
            <a:extLst>
              <a:ext uri="{FF2B5EF4-FFF2-40B4-BE49-F238E27FC236}">
                <a16:creationId xmlns:a16="http://schemas.microsoft.com/office/drawing/2014/main" id="{9D4E3298-09B7-4A6D-81E1-57FDEC110C4A}"/>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dirty="0"/>
              <a:t>Click to add text</a:t>
            </a:r>
            <a:endParaRPr lang="en-GB" dirty="0"/>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dirty="0"/>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dirty="0"/>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0">
            <a:extLst>
              <a:ext uri="{FF2B5EF4-FFF2-40B4-BE49-F238E27FC236}">
                <a16:creationId xmlns:a16="http://schemas.microsoft.com/office/drawing/2014/main" id="{885F8A9C-838B-4FB5-87B8-7A9D3778A73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dirty="0"/>
              <a:t>Click to add text</a:t>
            </a:r>
          </a:p>
        </p:txBody>
      </p:sp>
      <p:sp>
        <p:nvSpPr>
          <p:cNvPr id="8" name="Text Placeholder 4">
            <a:extLst>
              <a:ext uri="{FF2B5EF4-FFF2-40B4-BE49-F238E27FC236}">
                <a16:creationId xmlns:a16="http://schemas.microsoft.com/office/drawing/2014/main" id="{3181450E-2EAF-4796-B7BB-FBA615714212}"/>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dirty="0" err="1"/>
              <a:t>Slidedeck</a:t>
            </a:r>
            <a:r>
              <a:rPr lang="en-US" dirty="0"/>
              <a:t> title</a:t>
            </a:r>
            <a:endParaRPr lang="en-GB" dirty="0"/>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667355"/>
            <a:ext cx="4353560" cy="454025"/>
          </a:xfrm>
        </p:spPr>
        <p:txBody>
          <a:bodyPr/>
          <a:lstStyle>
            <a:lvl1pPr marL="0" indent="0">
              <a:buNone/>
              <a:defRPr sz="2800" b="0"/>
            </a:lvl1pPr>
          </a:lstStyle>
          <a:p>
            <a:pPr lvl="0"/>
            <a:r>
              <a:rPr lang="en-US" dirty="0"/>
              <a:t>Presenter name</a:t>
            </a:r>
            <a:endParaRPr lang="en-GB" dirty="0"/>
          </a:p>
        </p:txBody>
      </p:sp>
      <p:sp>
        <p:nvSpPr>
          <p:cNvPr id="10" name="Text Placeholder 4">
            <a:extLst>
              <a:ext uri="{FF2B5EF4-FFF2-40B4-BE49-F238E27FC236}">
                <a16:creationId xmlns:a16="http://schemas.microsoft.com/office/drawing/2014/main" id="{F8AC59EB-9A36-4EA3-AC52-BE180B22E2F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dirty="0"/>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dirty="0"/>
              <a:t>Click to add text</a:t>
            </a:r>
          </a:p>
        </p:txBody>
      </p:sp>
      <p:sp>
        <p:nvSpPr>
          <p:cNvPr id="7" name="Text Placeholder 10">
            <a:extLst>
              <a:ext uri="{FF2B5EF4-FFF2-40B4-BE49-F238E27FC236}">
                <a16:creationId xmlns:a16="http://schemas.microsoft.com/office/drawing/2014/main" id="{164FCC35-6330-4F26-9073-A3D5A1E80419}"/>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dirty="0"/>
              <a:t>Click to add text</a:t>
            </a:r>
          </a:p>
        </p:txBody>
      </p:sp>
      <p:sp>
        <p:nvSpPr>
          <p:cNvPr id="10" name="Text Placeholder 4">
            <a:extLst>
              <a:ext uri="{FF2B5EF4-FFF2-40B4-BE49-F238E27FC236}">
                <a16:creationId xmlns:a16="http://schemas.microsoft.com/office/drawing/2014/main" id="{BB49F0C2-B36A-49E5-B55E-0BE42CE00A05}"/>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dirty="0"/>
              <a:t>Click to add text</a:t>
            </a:r>
          </a:p>
        </p:txBody>
      </p:sp>
      <p:sp>
        <p:nvSpPr>
          <p:cNvPr id="10" name="Text Placeholder 10">
            <a:extLst>
              <a:ext uri="{FF2B5EF4-FFF2-40B4-BE49-F238E27FC236}">
                <a16:creationId xmlns:a16="http://schemas.microsoft.com/office/drawing/2014/main" id="{FD7398D0-FEF0-498F-94C0-267E6DB7542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17" name="Text Placeholder 4">
            <a:extLst>
              <a:ext uri="{FF2B5EF4-FFF2-40B4-BE49-F238E27FC236}">
                <a16:creationId xmlns:a16="http://schemas.microsoft.com/office/drawing/2014/main" id="{009D842B-21D1-45D5-A6FC-902C18A8F29C}"/>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7" name="Text Placeholder 4">
            <a:extLst>
              <a:ext uri="{FF2B5EF4-FFF2-40B4-BE49-F238E27FC236}">
                <a16:creationId xmlns:a16="http://schemas.microsoft.com/office/drawing/2014/main" id="{A4E4481A-4ACE-4711-B580-93A80791245D}"/>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13" name="Text Placeholder 4">
            <a:extLst>
              <a:ext uri="{FF2B5EF4-FFF2-40B4-BE49-F238E27FC236}">
                <a16:creationId xmlns:a16="http://schemas.microsoft.com/office/drawing/2014/main" id="{E86F4DAB-B431-4C8F-B92F-1183DA9918E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13" name="Text Placeholder 10">
            <a:extLst>
              <a:ext uri="{FF2B5EF4-FFF2-40B4-BE49-F238E27FC236}">
                <a16:creationId xmlns:a16="http://schemas.microsoft.com/office/drawing/2014/main" id="{A6508766-540F-43B6-B3EF-230CF2F610C6}"/>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4">
            <a:extLst>
              <a:ext uri="{FF2B5EF4-FFF2-40B4-BE49-F238E27FC236}">
                <a16:creationId xmlns:a16="http://schemas.microsoft.com/office/drawing/2014/main" id="{66AFD672-803A-4A36-ACBD-90E88FA58C79}"/>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ext Placeholder 10">
            <a:extLst>
              <a:ext uri="{FF2B5EF4-FFF2-40B4-BE49-F238E27FC236}">
                <a16:creationId xmlns:a16="http://schemas.microsoft.com/office/drawing/2014/main" id="{218AF280-30E5-4835-9869-6DBCD92B1E5B}"/>
              </a:ext>
            </a:extLst>
          </p:cNvPr>
          <p:cNvSpPr>
            <a:spLocks noGrp="1"/>
          </p:cNvSpPr>
          <p:nvPr>
            <p:ph type="body" sz="quarter" idx="21"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dirty="0"/>
              <a:t>Click to add text</a:t>
            </a:r>
          </a:p>
        </p:txBody>
      </p:sp>
      <p:sp>
        <p:nvSpPr>
          <p:cNvPr id="24" name="Text Placeholder 4">
            <a:extLst>
              <a:ext uri="{FF2B5EF4-FFF2-40B4-BE49-F238E27FC236}">
                <a16:creationId xmlns:a16="http://schemas.microsoft.com/office/drawing/2014/main" id="{F8E39FB8-0668-42FA-954E-C94EE947AF4B}"/>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9805BFC-AF9C-4B7E-93F7-279A1D977E59}"/>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dirty="0"/>
              <a:t>Click to add text</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dirty="0"/>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dirty="0"/>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dirty="0"/>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dirty="0"/>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dirty="0"/>
              <a:t>Click to add text</a:t>
            </a:r>
          </a:p>
        </p:txBody>
      </p:sp>
      <p:sp>
        <p:nvSpPr>
          <p:cNvPr id="25" name="Text Placeholder 10">
            <a:extLst>
              <a:ext uri="{FF2B5EF4-FFF2-40B4-BE49-F238E27FC236}">
                <a16:creationId xmlns:a16="http://schemas.microsoft.com/office/drawing/2014/main" id="{5D88DCAB-9113-4AC2-8181-52F7F49C4D51}"/>
              </a:ext>
            </a:extLst>
          </p:cNvPr>
          <p:cNvSpPr>
            <a:spLocks noGrp="1"/>
          </p:cNvSpPr>
          <p:nvPr>
            <p:ph type="body" sz="quarter" idx="21"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462342"/>
          </a:xfrm>
        </p:spPr>
        <p:txBody>
          <a:bodyPr/>
          <a:lstStyle>
            <a:lvl1pPr marL="0" indent="0">
              <a:buNone/>
              <a:defRPr>
                <a:solidFill>
                  <a:schemeClr val="bg1"/>
                </a:solidFill>
              </a:defRPr>
            </a:lvl1pPr>
          </a:lstStyle>
          <a:p>
            <a:r>
              <a:rPr lang="en-GB" dirty="0"/>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462342"/>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70B8A390-0093-4514-BC17-264F32655061}"/>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463200"/>
          </a:xfrm>
        </p:spPr>
        <p:txBody>
          <a:bodyPr/>
          <a:lstStyle>
            <a:lvl1pPr marL="0" indent="0">
              <a:buNone/>
              <a:defRPr/>
            </a:lvl1pPr>
          </a:lstStyle>
          <a:p>
            <a:r>
              <a:rPr lang="en-GB" dirty="0"/>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46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6" name="Text Placeholder 10">
            <a:extLst>
              <a:ext uri="{FF2B5EF4-FFF2-40B4-BE49-F238E27FC236}">
                <a16:creationId xmlns:a16="http://schemas.microsoft.com/office/drawing/2014/main" id="{2E86848B-BFE2-4D7D-8E33-8BFF220BDBD4}"/>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dirty="0"/>
              <a:t>Click to add name</a:t>
            </a:r>
            <a:endParaRPr lang="en-GB" dirty="0"/>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dirty="0"/>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dirty="0"/>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People</a:t>
            </a:r>
          </a:p>
        </p:txBody>
      </p:sp>
      <p:sp>
        <p:nvSpPr>
          <p:cNvPr id="17" name="Text Placeholder 4">
            <a:extLst>
              <a:ext uri="{FF2B5EF4-FFF2-40B4-BE49-F238E27FC236}">
                <a16:creationId xmlns:a16="http://schemas.microsoft.com/office/drawing/2014/main" id="{EA0A416F-989B-41E3-AFF8-6748AA7E1A87}"/>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9341396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userDrawn="1">
          <p15:clr>
            <a:srgbClr val="FBAE40"/>
          </p15:clr>
        </p15:guide>
        <p15:guide id="7" pos="1338"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dirty="0"/>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dirty="0"/>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dirty="0"/>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dirty="0"/>
              <a:t>Click to add name</a:t>
            </a:r>
            <a:endParaRPr lang="en-GB" dirty="0"/>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dirty="0"/>
              <a:t>Click to add name</a:t>
            </a:r>
          </a:p>
        </p:txBody>
      </p:sp>
      <p:sp>
        <p:nvSpPr>
          <p:cNvPr id="16" name="Text Placeholder 4">
            <a:extLst>
              <a:ext uri="{FF2B5EF4-FFF2-40B4-BE49-F238E27FC236}">
                <a16:creationId xmlns:a16="http://schemas.microsoft.com/office/drawing/2014/main" id="{91F252F2-96D8-4142-970B-8EDCF4D57A6B}"/>
              </a:ext>
            </a:extLst>
          </p:cNvPr>
          <p:cNvSpPr>
            <a:spLocks noGrp="1"/>
          </p:cNvSpPr>
          <p:nvPr>
            <p:ph type="body" sz="quarter" idx="21"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89143484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userDrawn="1">
          <p15:clr>
            <a:srgbClr val="FBAE40"/>
          </p15:clr>
        </p15:guide>
        <p15:guide id="7" pos="1655"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17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7" name="Text Placeholder 4">
            <a:extLst>
              <a:ext uri="{FF2B5EF4-FFF2-40B4-BE49-F238E27FC236}">
                <a16:creationId xmlns:a16="http://schemas.microsoft.com/office/drawing/2014/main" id="{45690464-3C1C-497F-8F4E-E218056E625C}"/>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dirty="0"/>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6532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7" name="Text Placeholder 4">
            <a:extLst>
              <a:ext uri="{FF2B5EF4-FFF2-40B4-BE49-F238E27FC236}">
                <a16:creationId xmlns:a16="http://schemas.microsoft.com/office/drawing/2014/main" id="{88C491EF-5B0F-4E64-AE49-B7AA5D7EDC1D}"/>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B45AC2A8-8EE4-4D6D-84E5-096502CFB59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dirty="0"/>
              <a:t>4 to 6 bullet points</a:t>
            </a:r>
          </a:p>
        </p:txBody>
      </p:sp>
      <p:sp>
        <p:nvSpPr>
          <p:cNvPr id="5" name="Text Placeholder 4">
            <a:extLst>
              <a:ext uri="{FF2B5EF4-FFF2-40B4-BE49-F238E27FC236}">
                <a16:creationId xmlns:a16="http://schemas.microsoft.com/office/drawing/2014/main" id="{A5BE669E-E698-4381-82EA-A9A0DBC87B1A}"/>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dirty="0"/>
              <a:t>Click icon to add picture</a:t>
            </a:r>
          </a:p>
        </p:txBody>
      </p:sp>
      <p:sp>
        <p:nvSpPr>
          <p:cNvPr id="4" name="Text Placeholder 4">
            <a:extLst>
              <a:ext uri="{FF2B5EF4-FFF2-40B4-BE49-F238E27FC236}">
                <a16:creationId xmlns:a16="http://schemas.microsoft.com/office/drawing/2014/main" id="{EF8C8BBE-C764-4266-A29F-CEF90A927B8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55726976-7A05-4BEF-8964-FA32F5CA5B71}"/>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dirty="0"/>
              <a:t>Click icon to add picture</a:t>
            </a:r>
          </a:p>
        </p:txBody>
      </p:sp>
      <p:sp>
        <p:nvSpPr>
          <p:cNvPr id="6" name="Text Placeholder 4">
            <a:extLst>
              <a:ext uri="{FF2B5EF4-FFF2-40B4-BE49-F238E27FC236}">
                <a16:creationId xmlns:a16="http://schemas.microsoft.com/office/drawing/2014/main" id="{75A96754-8B5F-481D-AEAD-38B470C682E6}"/>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7" name="Text Placeholder 4">
            <a:extLst>
              <a:ext uri="{FF2B5EF4-FFF2-40B4-BE49-F238E27FC236}">
                <a16:creationId xmlns:a16="http://schemas.microsoft.com/office/drawing/2014/main" id="{119C7F3F-A7F4-4792-82B3-96F3765D73B0}"/>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dirty="0"/>
              <a:t>Section divider title</a:t>
            </a:r>
            <a:endParaRPr lang="en-GB" dirty="0"/>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dirty="0"/>
              <a:t>Click icon to insert picture. Don’t change slide background colour on this layout</a:t>
            </a:r>
          </a:p>
        </p:txBody>
      </p:sp>
      <p:sp>
        <p:nvSpPr>
          <p:cNvPr id="7" name="Text Placeholder 4">
            <a:extLst>
              <a:ext uri="{FF2B5EF4-FFF2-40B4-BE49-F238E27FC236}">
                <a16:creationId xmlns:a16="http://schemas.microsoft.com/office/drawing/2014/main" id="{E5A5A480-3DF0-476F-BC27-7A0516C98EA8}"/>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dirty="0"/>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4"/>
          </a:xfrm>
        </p:spPr>
        <p:txBody>
          <a:bodyPr/>
          <a:lstStyle>
            <a:lvl1pPr marL="0" indent="0">
              <a:buNone/>
              <a:defRPr b="0">
                <a:solidFill>
                  <a:schemeClr val="bg1"/>
                </a:solidFill>
              </a:defRPr>
            </a:lvl1pPr>
          </a:lstStyle>
          <a:p>
            <a:r>
              <a:rPr lang="en-GB" dirty="0"/>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2828670"/>
          </a:xfrm>
        </p:spPr>
        <p:txBody>
          <a:bodyPr/>
          <a:lstStyle>
            <a:lvl1pPr marL="288000" indent="-288000">
              <a:buFont typeface="Arial" panose="020B0604020202020204" pitchFamily="34" charset="0"/>
              <a:buChar char="–"/>
              <a:defRPr sz="2800" b="0">
                <a:solidFill>
                  <a:schemeClr val="bg1"/>
                </a:solidFill>
              </a:defRPr>
            </a:lvl1pPr>
          </a:lstStyle>
          <a:p>
            <a:pPr lvl="0"/>
            <a:r>
              <a:rPr lang="en-US" dirty="0"/>
              <a:t>4 to 6 bullet points</a:t>
            </a:r>
            <a:endParaRPr lang="en-GB" dirty="0"/>
          </a:p>
        </p:txBody>
      </p:sp>
      <p:sp>
        <p:nvSpPr>
          <p:cNvPr id="7" name="Text Placeholder 4">
            <a:extLst>
              <a:ext uri="{FF2B5EF4-FFF2-40B4-BE49-F238E27FC236}">
                <a16:creationId xmlns:a16="http://schemas.microsoft.com/office/drawing/2014/main" id="{3CD9B988-3A63-4943-931E-ADE925B89845}"/>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dirty="0"/>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50"/>
            <a:ext cx="3921124" cy="284010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dirty="0"/>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451890"/>
          </a:xfrm>
        </p:spPr>
        <p:txBody>
          <a:bodyPr/>
          <a:lstStyle>
            <a:lvl1pPr marL="0" indent="0">
              <a:buNone/>
              <a:defRPr b="0">
                <a:solidFill>
                  <a:schemeClr val="tx1"/>
                </a:solidFill>
              </a:defRPr>
            </a:lvl1pPr>
          </a:lstStyle>
          <a:p>
            <a:r>
              <a:rPr lang="en-GB" dirty="0"/>
              <a:t>Click icon to add picture</a:t>
            </a:r>
          </a:p>
        </p:txBody>
      </p:sp>
      <p:sp>
        <p:nvSpPr>
          <p:cNvPr id="10" name="Text Placeholder 10">
            <a:extLst>
              <a:ext uri="{FF2B5EF4-FFF2-40B4-BE49-F238E27FC236}">
                <a16:creationId xmlns:a16="http://schemas.microsoft.com/office/drawing/2014/main" id="{304042E0-7FF5-484F-9E1D-4056C3E07F1C}"/>
              </a:ext>
            </a:extLst>
          </p:cNvPr>
          <p:cNvSpPr>
            <a:spLocks noGrp="1"/>
          </p:cNvSpPr>
          <p:nvPr>
            <p:ph type="body" sz="quarter" idx="17" hasCustomPrompt="1"/>
          </p:nvPr>
        </p:nvSpPr>
        <p:spPr>
          <a:xfrm>
            <a:off x="863600" y="4407112"/>
            <a:ext cx="8280400" cy="736388"/>
          </a:xfrm>
        </p:spPr>
        <p:txBody>
          <a:bodyPr anchor="b"/>
          <a:lstStyle>
            <a:lvl1pPr marL="0" indent="0" algn="r">
              <a:spcAft>
                <a:spcPts val="200"/>
              </a:spcAft>
              <a:buNone/>
              <a:defRPr sz="1400">
                <a:solidFill>
                  <a:schemeClr val="bg1"/>
                </a:solidFill>
              </a:defRPr>
            </a:lvl1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47162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dirty="0"/>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471620"/>
          </a:xfrm>
        </p:spPr>
        <p:txBody>
          <a:bodyPr/>
          <a:lstStyle>
            <a:lvl1pPr marL="0" indent="0">
              <a:buNone/>
              <a:defRPr b="0">
                <a:solidFill>
                  <a:schemeClr val="bg1"/>
                </a:solidFill>
              </a:defRPr>
            </a:lvl1pPr>
          </a:lstStyle>
          <a:p>
            <a:r>
              <a:rPr lang="en-GB" dirty="0"/>
              <a:t>Click icon to add picture</a:t>
            </a:r>
          </a:p>
        </p:txBody>
      </p:sp>
      <p:sp>
        <p:nvSpPr>
          <p:cNvPr id="5" name="Text Placeholder 4">
            <a:extLst>
              <a:ext uri="{FF2B5EF4-FFF2-40B4-BE49-F238E27FC236}">
                <a16:creationId xmlns:a16="http://schemas.microsoft.com/office/drawing/2014/main" id="{34185624-3F0D-443B-A4C6-FD0439CEFF24}"/>
              </a:ext>
            </a:extLst>
          </p:cNvPr>
          <p:cNvSpPr>
            <a:spLocks noGrp="1"/>
          </p:cNvSpPr>
          <p:nvPr>
            <p:ph type="body" sz="quarter" idx="18" hasCustomPrompt="1"/>
          </p:nvPr>
        </p:nvSpPr>
        <p:spPr>
          <a:xfrm>
            <a:off x="431800" y="4279697"/>
            <a:ext cx="8712200" cy="863802"/>
          </a:xfrm>
        </p:spPr>
        <p:txBody>
          <a:bodyPr lIns="0" rIns="108000" bIns="72000" anchor="b"/>
          <a:lstStyle>
            <a:lvl1pPr marL="0" indent="0" algn="r">
              <a:lnSpc>
                <a:spcPct val="114000"/>
              </a:lnSpc>
              <a:spcAft>
                <a:spcPts val="0"/>
              </a:spcAft>
              <a:buNone/>
              <a:defRPr sz="1400">
                <a:solidFill>
                  <a:schemeClr val="bg1"/>
                </a:solidFill>
              </a:defRPr>
            </a:lvl1pPr>
            <a:lvl2pPr>
              <a:defRPr sz="1200"/>
            </a:lvl2pPr>
            <a:lvl3pPr>
              <a:defRPr sz="1200"/>
            </a:lvl3pPr>
            <a:lvl4pPr>
              <a:defRPr sz="1200"/>
            </a:lvl4pPr>
            <a:lvl5pPr>
              <a:defRPr sz="1200"/>
            </a:lvl5pPr>
          </a:lstStyle>
          <a:p>
            <a:pPr lvl="0"/>
            <a:r>
              <a:rPr lang="en-US" dirty="0"/>
              <a:t>Figure/Paper references. This line can get quite long…… Watch out for that.</a:t>
            </a:r>
          </a:p>
          <a:p>
            <a:pPr lvl="0"/>
            <a:r>
              <a:rPr lang="en-US" dirty="0"/>
              <a:t>#</a:t>
            </a:r>
            <a:r>
              <a:rPr lang="en-US" dirty="0" err="1"/>
              <a:t>EventHashtag</a:t>
            </a:r>
            <a:r>
              <a:rPr lang="en-US" dirty="0"/>
              <a:t>; @</a:t>
            </a:r>
            <a:r>
              <a:rPr lang="en-US" dirty="0" err="1"/>
              <a:t>kirstie_j</a:t>
            </a:r>
            <a:endParaRPr lang="en-US" dirty="0"/>
          </a:p>
          <a:p>
            <a:pPr lvl="0"/>
            <a:r>
              <a:rPr lang="en-US" dirty="0"/>
              <a:t>https://doi.org/10.5281/zenodo.1234567</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endParaRPr lang="en-GB" altLang="en-US" dirty="0"/>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dirty="0"/>
              <a:t>Click to add sub-header text</a:t>
            </a:r>
          </a:p>
          <a:p>
            <a:pPr lvl="0"/>
            <a:endParaRPr lang="en-GB" dirty="0"/>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dirty="0"/>
          </a:p>
          <a:p>
            <a:pPr lvl="0"/>
            <a:endParaRPr lang="en-GB" dirty="0"/>
          </a:p>
          <a:p>
            <a:pPr lvl="0"/>
            <a:endParaRPr lang="en-GB" dirty="0"/>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54" r:id="rId33"/>
    <p:sldLayoutId id="2147483953"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itkenhead@turing.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pexels.com/photo/wood-light-nature-forest-91153/"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29.jpg"/><Relationship Id="rId7" Type="http://schemas.openxmlformats.org/officeDocument/2006/relationships/hyperlink" Target="http://leadershipfreak.wordpress.com/2011/10/" TargetMode="External"/><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30.jpg"/><Relationship Id="rId5" Type="http://schemas.openxmlformats.org/officeDocument/2006/relationships/hyperlink" Target="https://creativecommons.org/licenses/by-nc-nd/3.0/" TargetMode="External"/><Relationship Id="rId4" Type="http://schemas.openxmlformats.org/officeDocument/2006/relationships/hyperlink" Target="http://mylittleoneandme-debolina-raja-gupta.blogspot.com/2010/11/juggling-her-vacations-with-my-work.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40.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hyperlink" Target="https://creativecommons.org/licenses/by/3.0/" TargetMode="External"/><Relationship Id="rId4" Type="http://schemas.openxmlformats.org/officeDocument/2006/relationships/hyperlink" Target="http://2012hs.igem.org/Main_page_archiv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2.jp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en.wikiquote.org/wiki/Grace_Hopper" TargetMode="External"/><Relationship Id="rId2" Type="http://schemas.openxmlformats.org/officeDocument/2006/relationships/notesSlide" Target="../notesSlides/notesSlide4.xml"/><Relationship Id="rId16" Type="http://schemas.openxmlformats.org/officeDocument/2006/relationships/hyperlink" Target="https://pxhere.com/en/photo/1449171" TargetMode="External"/><Relationship Id="rId1" Type="http://schemas.openxmlformats.org/officeDocument/2006/relationships/slideLayout" Target="../slideLayouts/slideLayout35.xml"/><Relationship Id="rId6" Type="http://schemas.openxmlformats.org/officeDocument/2006/relationships/diagramColors" Target="../diagrams/colors2.xml"/><Relationship Id="rId11" Type="http://schemas.openxmlformats.org/officeDocument/2006/relationships/image" Target="../media/image21.jpg"/><Relationship Id="rId5" Type="http://schemas.openxmlformats.org/officeDocument/2006/relationships/diagramQuickStyle" Target="../diagrams/quickStyle2.xml"/><Relationship Id="rId15" Type="http://schemas.openxmlformats.org/officeDocument/2006/relationships/image" Target="../media/image23.jpeg"/><Relationship Id="rId10" Type="http://schemas.openxmlformats.org/officeDocument/2006/relationships/hyperlink" Target="https://creativecommons.org/licenses/by-sa/3.0/" TargetMode="External"/><Relationship Id="rId4" Type="http://schemas.openxmlformats.org/officeDocument/2006/relationships/diagramLayout" Target="../diagrams/layout2.xml"/><Relationship Id="rId9" Type="http://schemas.openxmlformats.org/officeDocument/2006/relationships/hyperlink" Target="https://learningcommons.ubc.ca/tech-support/equipment-lending/microphones-recording-devices/" TargetMode="External"/><Relationship Id="rId14" Type="http://schemas.openxmlformats.org/officeDocument/2006/relationships/hyperlink" Target="http://www.photos-public-domain.com/2016/02/17/tattered-edges-of-book-page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diagramColors" Target="../diagrams/colors5.xml"/><Relationship Id="rId11" Type="http://schemas.openxmlformats.org/officeDocument/2006/relationships/hyperlink" Target="https://creativecommons.org/licenses/by-nc-nd/3.0/" TargetMode="External"/><Relationship Id="rId5" Type="http://schemas.openxmlformats.org/officeDocument/2006/relationships/diagramQuickStyle" Target="../diagrams/quickStyle5.xml"/><Relationship Id="rId10" Type="http://schemas.openxmlformats.org/officeDocument/2006/relationships/hyperlink" Target="http://www.muli.com.au/project-review-cost-process" TargetMode="External"/><Relationship Id="rId4" Type="http://schemas.openxmlformats.org/officeDocument/2006/relationships/diagramLayout" Target="../diagrams/layout5.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0D61-6563-4FCB-9C3E-A771DD76972D}"/>
              </a:ext>
            </a:extLst>
          </p:cNvPr>
          <p:cNvSpPr>
            <a:spLocks noGrp="1"/>
          </p:cNvSpPr>
          <p:nvPr>
            <p:ph type="title"/>
          </p:nvPr>
        </p:nvSpPr>
        <p:spPr>
          <a:xfrm>
            <a:off x="429259" y="2220602"/>
            <a:ext cx="4356101" cy="1916746"/>
          </a:xfrm>
        </p:spPr>
        <p:txBody>
          <a:bodyPr/>
          <a:lstStyle/>
          <a:p>
            <a:r>
              <a:rPr lang="en-GB" sz="3200" dirty="0"/>
              <a:t>Growth through community </a:t>
            </a:r>
            <a:br>
              <a:rPr lang="en-GB" sz="2600" dirty="0"/>
            </a:br>
            <a:br>
              <a:rPr lang="en-GB" sz="2800" dirty="0"/>
            </a:br>
            <a:endParaRPr lang="en-GB" sz="2600" dirty="0"/>
          </a:p>
        </p:txBody>
      </p:sp>
      <p:sp>
        <p:nvSpPr>
          <p:cNvPr id="3" name="Text Placeholder 2">
            <a:extLst>
              <a:ext uri="{FF2B5EF4-FFF2-40B4-BE49-F238E27FC236}">
                <a16:creationId xmlns:a16="http://schemas.microsoft.com/office/drawing/2014/main" id="{5EB6A7AF-C22C-4D64-A386-87D489E9F3AD}"/>
              </a:ext>
            </a:extLst>
          </p:cNvPr>
          <p:cNvSpPr>
            <a:spLocks noGrp="1"/>
          </p:cNvSpPr>
          <p:nvPr>
            <p:ph type="body" sz="quarter" idx="12"/>
          </p:nvPr>
        </p:nvSpPr>
        <p:spPr>
          <a:xfrm>
            <a:off x="431800" y="4034777"/>
            <a:ext cx="4353560" cy="1041832"/>
          </a:xfrm>
        </p:spPr>
        <p:txBody>
          <a:bodyPr/>
          <a:lstStyle/>
          <a:p>
            <a:r>
              <a:rPr lang="en-GB" dirty="0"/>
              <a:t>Georgia </a:t>
            </a:r>
            <a:r>
              <a:rPr lang="en-GB" dirty="0" err="1"/>
              <a:t>Aitkenhead</a:t>
            </a:r>
            <a:endParaRPr lang="en-GB" sz="2000" dirty="0"/>
          </a:p>
          <a:p>
            <a:r>
              <a:rPr lang="en-GB" sz="2000" dirty="0"/>
              <a:t>Pronouns: she/her</a:t>
            </a:r>
          </a:p>
        </p:txBody>
      </p:sp>
      <p:sp>
        <p:nvSpPr>
          <p:cNvPr id="5" name="Text Placeholder 4">
            <a:extLst>
              <a:ext uri="{FF2B5EF4-FFF2-40B4-BE49-F238E27FC236}">
                <a16:creationId xmlns:a16="http://schemas.microsoft.com/office/drawing/2014/main" id="{65851AC4-36C6-4A21-9E46-931A817AB4D9}"/>
              </a:ext>
            </a:extLst>
          </p:cNvPr>
          <p:cNvSpPr>
            <a:spLocks noGrp="1"/>
          </p:cNvSpPr>
          <p:nvPr>
            <p:ph type="body" sz="quarter" idx="18"/>
          </p:nvPr>
        </p:nvSpPr>
        <p:spPr>
          <a:xfrm>
            <a:off x="417443" y="4279698"/>
            <a:ext cx="8712200" cy="863802"/>
          </a:xfrm>
        </p:spPr>
        <p:txBody>
          <a:bodyPr/>
          <a:lstStyle/>
          <a:p>
            <a:r>
              <a:rPr lang="en-GB" dirty="0">
                <a:hlinkClick r:id="rId3">
                  <a:extLst>
                    <a:ext uri="{A12FA001-AC4F-418D-AE19-62706E023703}">
                      <ahyp:hlinkClr xmlns:ahyp="http://schemas.microsoft.com/office/drawing/2018/hyperlinkcolor" val="tx"/>
                    </a:ext>
                  </a:extLst>
                </a:hlinkClick>
              </a:rPr>
              <a:t>gaitkenhead@turing.ac.uk</a:t>
            </a:r>
            <a:endParaRPr lang="en-GB" dirty="0"/>
          </a:p>
        </p:txBody>
      </p:sp>
      <p:pic>
        <p:nvPicPr>
          <p:cNvPr id="16" name="Picture 15" descr="A close up of a tree&#10;&#10;Description automatically generated">
            <a:extLst>
              <a:ext uri="{FF2B5EF4-FFF2-40B4-BE49-F238E27FC236}">
                <a16:creationId xmlns:a16="http://schemas.microsoft.com/office/drawing/2014/main" id="{DACAEC03-374D-7545-A966-0DE1AD8F1B2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33808"/>
          <a:stretch/>
        </p:blipFill>
        <p:spPr>
          <a:xfrm>
            <a:off x="3902153" y="0"/>
            <a:ext cx="5241847" cy="5143500"/>
          </a:xfrm>
          <a:prstGeom prst="rect">
            <a:avLst/>
          </a:prstGeom>
        </p:spPr>
      </p:pic>
    </p:spTree>
    <p:extLst>
      <p:ext uri="{BB962C8B-B14F-4D97-AF65-F5344CB8AC3E}">
        <p14:creationId xmlns:p14="http://schemas.microsoft.com/office/powerpoint/2010/main" val="344256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extLst>
              <p:ext uri="{D42A27DB-BD31-4B8C-83A1-F6EECF244321}">
                <p14:modId xmlns:p14="http://schemas.microsoft.com/office/powerpoint/2010/main" val="2617155668"/>
              </p:ext>
            </p:extLst>
          </p:nvPr>
        </p:nvGraphicFramePr>
        <p:xfrm>
          <a:off x="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social media post&#10;&#10;Description automatically generated">
            <a:extLst>
              <a:ext uri="{FF2B5EF4-FFF2-40B4-BE49-F238E27FC236}">
                <a16:creationId xmlns:a16="http://schemas.microsoft.com/office/drawing/2014/main" id="{1358F39A-3F02-AB48-9DAF-F360E049B512}"/>
              </a:ext>
            </a:extLst>
          </p:cNvPr>
          <p:cNvPicPr>
            <a:picLocks noChangeAspect="1"/>
          </p:cNvPicPr>
          <p:nvPr/>
        </p:nvPicPr>
        <p:blipFill rotWithShape="1">
          <a:blip r:embed="rId8">
            <a:extLst>
              <a:ext uri="{28A0092B-C50C-407E-A947-70E740481C1C}">
                <a14:useLocalDpi xmlns:a14="http://schemas.microsoft.com/office/drawing/2010/main" val="0"/>
              </a:ext>
            </a:extLst>
          </a:blip>
          <a:srcRect l="18416" t="-6499" r="39355" b="6499"/>
          <a:stretch/>
        </p:blipFill>
        <p:spPr>
          <a:xfrm>
            <a:off x="4866968" y="-304799"/>
            <a:ext cx="4090219" cy="5448299"/>
          </a:xfrm>
          <a:prstGeom prst="rect">
            <a:avLst/>
          </a:prstGeom>
        </p:spPr>
      </p:pic>
    </p:spTree>
    <p:extLst>
      <p:ext uri="{BB962C8B-B14F-4D97-AF65-F5344CB8AC3E}">
        <p14:creationId xmlns:p14="http://schemas.microsoft.com/office/powerpoint/2010/main" val="982206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B21A8B3-E380-4C47-9EC3-375501D13707}"/>
              </a:ext>
            </a:extLst>
          </p:cNvPr>
          <p:cNvSpPr>
            <a:spLocks noGrp="1"/>
          </p:cNvSpPr>
          <p:nvPr>
            <p:ph type="body" sz="quarter" idx="20"/>
          </p:nvPr>
        </p:nvSpPr>
        <p:spPr/>
        <p:txBody>
          <a:bodyPr/>
          <a:lstStyle/>
          <a:p>
            <a:r>
              <a:rPr lang="en-US" dirty="0"/>
              <a:t>Overview</a:t>
            </a:r>
          </a:p>
        </p:txBody>
      </p:sp>
      <p:sp>
        <p:nvSpPr>
          <p:cNvPr id="4" name="Text Placeholder 3">
            <a:extLst>
              <a:ext uri="{FF2B5EF4-FFF2-40B4-BE49-F238E27FC236}">
                <a16:creationId xmlns:a16="http://schemas.microsoft.com/office/drawing/2014/main" id="{1C53F8AD-4567-2044-8F94-8F4FB676E7DB}"/>
              </a:ext>
            </a:extLst>
          </p:cNvPr>
          <p:cNvSpPr>
            <a:spLocks noGrp="1"/>
          </p:cNvSpPr>
          <p:nvPr>
            <p:ph type="body" sz="quarter" idx="14"/>
          </p:nvPr>
        </p:nvSpPr>
        <p:spPr/>
        <p:txBody>
          <a:bodyPr/>
          <a:lstStyle/>
          <a:p>
            <a:r>
              <a:rPr lang="en-US" dirty="0"/>
              <a:t>Focus groups</a:t>
            </a:r>
          </a:p>
          <a:p>
            <a:r>
              <a:rPr lang="en-US" b="1" dirty="0"/>
              <a:t>Example insights</a:t>
            </a:r>
          </a:p>
          <a:p>
            <a:r>
              <a:rPr lang="en-US" dirty="0"/>
              <a:t>Translation to code</a:t>
            </a:r>
          </a:p>
          <a:p>
            <a:r>
              <a:rPr lang="en-US" dirty="0"/>
              <a:t>Future work: Moderation</a:t>
            </a:r>
          </a:p>
          <a:p>
            <a:pPr lvl="1"/>
            <a:endParaRPr lang="en-US" dirty="0"/>
          </a:p>
        </p:txBody>
      </p:sp>
    </p:spTree>
    <p:extLst>
      <p:ext uri="{BB962C8B-B14F-4D97-AF65-F5344CB8AC3E}">
        <p14:creationId xmlns:p14="http://schemas.microsoft.com/office/powerpoint/2010/main" val="72186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463852-90E0-8A4A-BD14-251B8F846970}"/>
              </a:ext>
            </a:extLst>
          </p:cNvPr>
          <p:cNvSpPr>
            <a:spLocks noGrp="1"/>
          </p:cNvSpPr>
          <p:nvPr>
            <p:ph type="body" sz="quarter" idx="20"/>
          </p:nvPr>
        </p:nvSpPr>
        <p:spPr/>
        <p:txBody>
          <a:bodyPr/>
          <a:lstStyle/>
          <a:p>
            <a:r>
              <a:rPr lang="en-GB" dirty="0"/>
              <a:t>(</a:t>
            </a:r>
            <a:r>
              <a:rPr lang="en-GB" b="1" dirty="0"/>
              <a:t>A</a:t>
            </a:r>
            <a:r>
              <a:rPr lang="en-GB" dirty="0"/>
              <a:t> d): “I’m autistic so I’ve got an awful lot of experience which I hope to contribute to the group”</a:t>
            </a:r>
            <a:endParaRPr lang="en-US" dirty="0"/>
          </a:p>
        </p:txBody>
      </p:sp>
    </p:spTree>
    <p:extLst>
      <p:ext uri="{BB962C8B-B14F-4D97-AF65-F5344CB8AC3E}">
        <p14:creationId xmlns:p14="http://schemas.microsoft.com/office/powerpoint/2010/main" val="67674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463852-90E0-8A4A-BD14-251B8F846970}"/>
              </a:ext>
            </a:extLst>
          </p:cNvPr>
          <p:cNvSpPr>
            <a:spLocks noGrp="1"/>
          </p:cNvSpPr>
          <p:nvPr>
            <p:ph type="body" sz="quarter" idx="20"/>
          </p:nvPr>
        </p:nvSpPr>
        <p:spPr/>
        <p:txBody>
          <a:bodyPr/>
          <a:lstStyle/>
          <a:p>
            <a:r>
              <a:rPr lang="en-GB" dirty="0"/>
              <a:t>(</a:t>
            </a:r>
            <a:r>
              <a:rPr lang="en-GB" b="1" dirty="0"/>
              <a:t>A</a:t>
            </a:r>
            <a:r>
              <a:rPr lang="en-GB" dirty="0"/>
              <a:t> d): “I’m autistic so I’ve got an awful lot of experience which I hope to contribute to the group”</a:t>
            </a:r>
            <a:endParaRPr lang="en-US" dirty="0"/>
          </a:p>
        </p:txBody>
      </p:sp>
      <p:pic>
        <p:nvPicPr>
          <p:cNvPr id="5" name="Picture 4">
            <a:extLst>
              <a:ext uri="{FF2B5EF4-FFF2-40B4-BE49-F238E27FC236}">
                <a16:creationId xmlns:a16="http://schemas.microsoft.com/office/drawing/2014/main" id="{A07AB7D2-F9FD-4B47-B8F3-1685B4518644}"/>
              </a:ext>
            </a:extLst>
          </p:cNvPr>
          <p:cNvPicPr>
            <a:picLocks noChangeAspect="1"/>
          </p:cNvPicPr>
          <p:nvPr/>
        </p:nvPicPr>
        <p:blipFill rotWithShape="1">
          <a:blip r:embed="rId3">
            <a:extLst>
              <a:ext uri="{28A0092B-C50C-407E-A947-70E740481C1C}">
                <a14:useLocalDpi xmlns:a14="http://schemas.microsoft.com/office/drawing/2010/main" val="0"/>
              </a:ext>
            </a:extLst>
          </a:blip>
          <a:srcRect t="55418" r="-1579"/>
          <a:stretch/>
        </p:blipFill>
        <p:spPr>
          <a:xfrm>
            <a:off x="2592396" y="1544154"/>
            <a:ext cx="6208295" cy="3437884"/>
          </a:xfrm>
          <a:prstGeom prst="rect">
            <a:avLst/>
          </a:prstGeom>
        </p:spPr>
      </p:pic>
      <p:pic>
        <p:nvPicPr>
          <p:cNvPr id="8" name="Picture 7">
            <a:extLst>
              <a:ext uri="{FF2B5EF4-FFF2-40B4-BE49-F238E27FC236}">
                <a16:creationId xmlns:a16="http://schemas.microsoft.com/office/drawing/2014/main" id="{AF45034C-5D61-B84C-9F5B-10720E75A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09" y="1958038"/>
            <a:ext cx="2145601" cy="3024000"/>
          </a:xfrm>
          <a:prstGeom prst="rect">
            <a:avLst/>
          </a:prstGeom>
        </p:spPr>
      </p:pic>
    </p:spTree>
    <p:extLst>
      <p:ext uri="{BB962C8B-B14F-4D97-AF65-F5344CB8AC3E}">
        <p14:creationId xmlns:p14="http://schemas.microsoft.com/office/powerpoint/2010/main" val="373756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1AC80-676A-7947-89C2-E3AC487D4996}"/>
              </a:ext>
            </a:extLst>
          </p:cNvPr>
          <p:cNvSpPr>
            <a:spLocks noGrp="1"/>
          </p:cNvSpPr>
          <p:nvPr>
            <p:ph type="body" sz="quarter" idx="20"/>
          </p:nvPr>
        </p:nvSpPr>
        <p:spPr>
          <a:xfrm>
            <a:off x="431800" y="538983"/>
            <a:ext cx="8280400" cy="701301"/>
          </a:xfrm>
        </p:spPr>
        <p:txBody>
          <a:bodyPr/>
          <a:lstStyle/>
          <a:p>
            <a:r>
              <a:rPr lang="en-GB" dirty="0"/>
              <a:t>(</a:t>
            </a:r>
            <a:r>
              <a:rPr lang="en-GB" b="1" dirty="0"/>
              <a:t>A</a:t>
            </a:r>
            <a:r>
              <a:rPr lang="en-GB" dirty="0"/>
              <a:t> </a:t>
            </a:r>
            <a:r>
              <a:rPr lang="en-GB" b="1" dirty="0"/>
              <a:t>P</a:t>
            </a:r>
            <a:r>
              <a:rPr lang="en-GB" dirty="0"/>
              <a:t> d): as a parent and autistic person, “I’ve found a few things over the years” which have made life easier</a:t>
            </a:r>
          </a:p>
        </p:txBody>
      </p:sp>
    </p:spTree>
    <p:extLst>
      <p:ext uri="{BB962C8B-B14F-4D97-AF65-F5344CB8AC3E}">
        <p14:creationId xmlns:p14="http://schemas.microsoft.com/office/powerpoint/2010/main" val="414189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1AC80-676A-7947-89C2-E3AC487D4996}"/>
              </a:ext>
            </a:extLst>
          </p:cNvPr>
          <p:cNvSpPr>
            <a:spLocks noGrp="1"/>
          </p:cNvSpPr>
          <p:nvPr>
            <p:ph type="body" sz="quarter" idx="20"/>
          </p:nvPr>
        </p:nvSpPr>
        <p:spPr>
          <a:xfrm>
            <a:off x="431800" y="538983"/>
            <a:ext cx="8280400" cy="701301"/>
          </a:xfrm>
        </p:spPr>
        <p:txBody>
          <a:bodyPr/>
          <a:lstStyle/>
          <a:p>
            <a:r>
              <a:rPr lang="en-GB" dirty="0"/>
              <a:t>(</a:t>
            </a:r>
            <a:r>
              <a:rPr lang="en-GB" b="1" dirty="0"/>
              <a:t>A</a:t>
            </a:r>
            <a:r>
              <a:rPr lang="en-GB" dirty="0"/>
              <a:t> </a:t>
            </a:r>
            <a:r>
              <a:rPr lang="en-GB" b="1" dirty="0"/>
              <a:t>P</a:t>
            </a:r>
            <a:r>
              <a:rPr lang="en-GB" dirty="0"/>
              <a:t> d): as a parent and autistic person,  I’ve found a few things over the years which have made life easier”</a:t>
            </a:r>
          </a:p>
        </p:txBody>
      </p:sp>
      <p:pic>
        <p:nvPicPr>
          <p:cNvPr id="11" name="Picture 10" descr="A person standing in front of a mirror posing for the camera&#10;&#10;Description automatically generated">
            <a:extLst>
              <a:ext uri="{FF2B5EF4-FFF2-40B4-BE49-F238E27FC236}">
                <a16:creationId xmlns:a16="http://schemas.microsoft.com/office/drawing/2014/main" id="{394548B3-8C3A-C042-A2DC-937A0940816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60604" y="1970603"/>
            <a:ext cx="2177846" cy="2692060"/>
          </a:xfrm>
          <a:prstGeom prst="rect">
            <a:avLst/>
          </a:prstGeom>
        </p:spPr>
      </p:pic>
      <p:sp>
        <p:nvSpPr>
          <p:cNvPr id="12" name="TextBox 11">
            <a:extLst>
              <a:ext uri="{FF2B5EF4-FFF2-40B4-BE49-F238E27FC236}">
                <a16:creationId xmlns:a16="http://schemas.microsoft.com/office/drawing/2014/main" id="{7A94C41F-AD87-474C-99A7-D1A378DA49DA}"/>
              </a:ext>
            </a:extLst>
          </p:cNvPr>
          <p:cNvSpPr txBox="1"/>
          <p:nvPr/>
        </p:nvSpPr>
        <p:spPr>
          <a:xfrm>
            <a:off x="5860604" y="4801162"/>
            <a:ext cx="2461822" cy="276999"/>
          </a:xfrm>
          <a:prstGeom prst="rect">
            <a:avLst/>
          </a:prstGeom>
          <a:noFill/>
        </p:spPr>
        <p:txBody>
          <a:bodyPr wrap="square" lIns="0" tIns="0" rIns="0" bIns="0" rtlCol="0">
            <a:spAutoFit/>
          </a:bodyPr>
          <a:lstStyle/>
          <a:p>
            <a:r>
              <a:rPr lang="en-US" sz="900" dirty="0">
                <a:hlinkClick r:id="rId4" tooltip="http://mylittleoneandme-debolina-raja-gupta.blogspot.com/2010/11/juggling-her-vacations-with-my-work.html"/>
              </a:rPr>
              <a:t>This Photo</a:t>
            </a:r>
            <a:r>
              <a:rPr lang="en-US" sz="900" dirty="0"/>
              <a:t> by Unknown Author is licensed under </a:t>
            </a:r>
            <a:r>
              <a:rPr lang="en-US" sz="900" dirty="0">
                <a:hlinkClick r:id="rId5" tooltip="https://creativecommons.org/licenses/by-nc-nd/3.0/"/>
              </a:rPr>
              <a:t>CC BY-NC-ND</a:t>
            </a:r>
            <a:endParaRPr lang="en-US" sz="900" dirty="0"/>
          </a:p>
        </p:txBody>
      </p:sp>
      <p:pic>
        <p:nvPicPr>
          <p:cNvPr id="14" name="Picture 13" descr="A person wearing a suit and hat&#10;&#10;Description automatically generated">
            <a:extLst>
              <a:ext uri="{FF2B5EF4-FFF2-40B4-BE49-F238E27FC236}">
                <a16:creationId xmlns:a16="http://schemas.microsoft.com/office/drawing/2014/main" id="{A7A5E08B-AF4D-8D40-AEC9-0C25A8C59AE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510809" y="2335607"/>
            <a:ext cx="3261200" cy="2252860"/>
          </a:xfrm>
          <a:prstGeom prst="rect">
            <a:avLst/>
          </a:prstGeom>
        </p:spPr>
      </p:pic>
      <p:sp>
        <p:nvSpPr>
          <p:cNvPr id="15" name="TextBox 14">
            <a:extLst>
              <a:ext uri="{FF2B5EF4-FFF2-40B4-BE49-F238E27FC236}">
                <a16:creationId xmlns:a16="http://schemas.microsoft.com/office/drawing/2014/main" id="{8E152D59-068F-B743-AB08-5EC55E5F1A69}"/>
              </a:ext>
            </a:extLst>
          </p:cNvPr>
          <p:cNvSpPr txBox="1"/>
          <p:nvPr/>
        </p:nvSpPr>
        <p:spPr>
          <a:xfrm>
            <a:off x="1510809" y="4662663"/>
            <a:ext cx="3261200" cy="138499"/>
          </a:xfrm>
          <a:prstGeom prst="rect">
            <a:avLst/>
          </a:prstGeom>
          <a:noFill/>
        </p:spPr>
        <p:txBody>
          <a:bodyPr wrap="square" lIns="0" tIns="0" rIns="0" bIns="0" rtlCol="0">
            <a:spAutoFit/>
          </a:bodyPr>
          <a:lstStyle/>
          <a:p>
            <a:r>
              <a:rPr lang="en-US" sz="900">
                <a:hlinkClick r:id="rId7" tooltip="http://leadershipfreak.wordpress.com/2011/10/"/>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224351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949B2-A0C9-1F40-9D26-ED1E83AAA2CA}"/>
              </a:ext>
            </a:extLst>
          </p:cNvPr>
          <p:cNvSpPr>
            <a:spLocks noGrp="1"/>
          </p:cNvSpPr>
          <p:nvPr>
            <p:ph type="body" sz="quarter" idx="20"/>
          </p:nvPr>
        </p:nvSpPr>
        <p:spPr/>
        <p:txBody>
          <a:bodyPr/>
          <a:lstStyle/>
          <a:p>
            <a:r>
              <a:rPr lang="en-GB" dirty="0"/>
              <a:t>(</a:t>
            </a:r>
            <a:r>
              <a:rPr lang="en-GB" b="1" dirty="0"/>
              <a:t>A</a:t>
            </a:r>
            <a:r>
              <a:rPr lang="en-GB" dirty="0"/>
              <a:t> g): “…there is an enormous lack of trust among autistic people when it comes to research…I think that needs to be very, very transparent, because there is that lack of trust”</a:t>
            </a:r>
            <a:endParaRPr lang="en-US" dirty="0"/>
          </a:p>
        </p:txBody>
      </p:sp>
    </p:spTree>
    <p:extLst>
      <p:ext uri="{BB962C8B-B14F-4D97-AF65-F5344CB8AC3E}">
        <p14:creationId xmlns:p14="http://schemas.microsoft.com/office/powerpoint/2010/main" val="325149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949B2-A0C9-1F40-9D26-ED1E83AAA2CA}"/>
              </a:ext>
            </a:extLst>
          </p:cNvPr>
          <p:cNvSpPr>
            <a:spLocks noGrp="1"/>
          </p:cNvSpPr>
          <p:nvPr>
            <p:ph type="body" sz="quarter" idx="20"/>
          </p:nvPr>
        </p:nvSpPr>
        <p:spPr/>
        <p:txBody>
          <a:bodyPr/>
          <a:lstStyle/>
          <a:p>
            <a:r>
              <a:rPr lang="en-GB" dirty="0"/>
              <a:t>(</a:t>
            </a:r>
            <a:r>
              <a:rPr lang="en-GB" b="1" dirty="0"/>
              <a:t>A</a:t>
            </a:r>
            <a:r>
              <a:rPr lang="en-GB" dirty="0"/>
              <a:t> g): “…there is an enormous lack of trust among autistic people when it comes to research…I think that needs to be very, very transparent, because there is that lack of trust”</a:t>
            </a:r>
            <a:endParaRPr lang="en-US" dirty="0"/>
          </a:p>
        </p:txBody>
      </p:sp>
      <p:pic>
        <p:nvPicPr>
          <p:cNvPr id="3" name="Picture 2">
            <a:extLst>
              <a:ext uri="{FF2B5EF4-FFF2-40B4-BE49-F238E27FC236}">
                <a16:creationId xmlns:a16="http://schemas.microsoft.com/office/drawing/2014/main" id="{BA66C66E-4679-6442-ADBA-2A5E211A5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623" y="2948688"/>
            <a:ext cx="2194812" cy="21948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236868E-3313-2649-AA51-ED6CB85BF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931" y="2571750"/>
            <a:ext cx="2447179" cy="2380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56394-9BE3-4049-ADA2-B5E8B14ED314}"/>
              </a:ext>
            </a:extLst>
          </p:cNvPr>
          <p:cNvPicPr>
            <a:picLocks noChangeAspect="1"/>
          </p:cNvPicPr>
          <p:nvPr/>
        </p:nvPicPr>
        <p:blipFill rotWithShape="1">
          <a:blip r:embed="rId5">
            <a:extLst>
              <a:ext uri="{28A0092B-C50C-407E-A947-70E740481C1C}">
                <a14:useLocalDpi xmlns:a14="http://schemas.microsoft.com/office/drawing/2010/main" val="0"/>
              </a:ext>
            </a:extLst>
          </a:blip>
          <a:srcRect r="12379"/>
          <a:stretch/>
        </p:blipFill>
        <p:spPr>
          <a:xfrm>
            <a:off x="5919721" y="2571750"/>
            <a:ext cx="2447179" cy="2379600"/>
          </a:xfrm>
          <a:prstGeom prst="rect">
            <a:avLst/>
          </a:prstGeom>
        </p:spPr>
      </p:pic>
    </p:spTree>
    <p:extLst>
      <p:ext uri="{BB962C8B-B14F-4D97-AF65-F5344CB8AC3E}">
        <p14:creationId xmlns:p14="http://schemas.microsoft.com/office/powerpoint/2010/main" val="216992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B21A8B3-E380-4C47-9EC3-375501D13707}"/>
              </a:ext>
            </a:extLst>
          </p:cNvPr>
          <p:cNvSpPr>
            <a:spLocks noGrp="1"/>
          </p:cNvSpPr>
          <p:nvPr>
            <p:ph type="body" sz="quarter" idx="20"/>
          </p:nvPr>
        </p:nvSpPr>
        <p:spPr/>
        <p:txBody>
          <a:bodyPr/>
          <a:lstStyle/>
          <a:p>
            <a:r>
              <a:rPr lang="en-US" dirty="0"/>
              <a:t>Overview</a:t>
            </a:r>
          </a:p>
        </p:txBody>
      </p:sp>
      <p:sp>
        <p:nvSpPr>
          <p:cNvPr id="4" name="Text Placeholder 3">
            <a:extLst>
              <a:ext uri="{FF2B5EF4-FFF2-40B4-BE49-F238E27FC236}">
                <a16:creationId xmlns:a16="http://schemas.microsoft.com/office/drawing/2014/main" id="{1C53F8AD-4567-2044-8F94-8F4FB676E7DB}"/>
              </a:ext>
            </a:extLst>
          </p:cNvPr>
          <p:cNvSpPr>
            <a:spLocks noGrp="1"/>
          </p:cNvSpPr>
          <p:nvPr>
            <p:ph type="body" sz="quarter" idx="14"/>
          </p:nvPr>
        </p:nvSpPr>
        <p:spPr/>
        <p:txBody>
          <a:bodyPr/>
          <a:lstStyle/>
          <a:p>
            <a:r>
              <a:rPr lang="en-US" dirty="0"/>
              <a:t>Focus groups</a:t>
            </a:r>
          </a:p>
          <a:p>
            <a:r>
              <a:rPr lang="en-US" dirty="0"/>
              <a:t>Example insights</a:t>
            </a:r>
          </a:p>
          <a:p>
            <a:r>
              <a:rPr lang="en-US" b="1" dirty="0"/>
              <a:t>Translation to code</a:t>
            </a:r>
          </a:p>
          <a:p>
            <a:r>
              <a:rPr lang="en-US" dirty="0"/>
              <a:t>Future work: Moderation</a:t>
            </a:r>
          </a:p>
          <a:p>
            <a:pPr lvl="1"/>
            <a:endParaRPr lang="en-US" dirty="0"/>
          </a:p>
        </p:txBody>
      </p:sp>
    </p:spTree>
    <p:extLst>
      <p:ext uri="{BB962C8B-B14F-4D97-AF65-F5344CB8AC3E}">
        <p14:creationId xmlns:p14="http://schemas.microsoft.com/office/powerpoint/2010/main" val="154412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7CEA20-DB12-FC47-87C1-2EC7E37E1E00}"/>
              </a:ext>
            </a:extLst>
          </p:cNvPr>
          <p:cNvSpPr>
            <a:spLocks noGrp="1"/>
          </p:cNvSpPr>
          <p:nvPr>
            <p:ph type="body" sz="quarter" idx="20"/>
          </p:nvPr>
        </p:nvSpPr>
        <p:spPr/>
        <p:txBody>
          <a:bodyPr/>
          <a:lstStyle/>
          <a:p>
            <a:r>
              <a:rPr lang="en-GB" dirty="0"/>
              <a:t>(</a:t>
            </a:r>
            <a:r>
              <a:rPr lang="en-GB" b="1" dirty="0"/>
              <a:t>P</a:t>
            </a:r>
            <a:r>
              <a:rPr lang="en-GB" dirty="0"/>
              <a:t> d): “unless we do include people who are non-verbal or not or minimally verbal, they’re going to continue to be a neglected group.”</a:t>
            </a:r>
          </a:p>
          <a:p>
            <a:endParaRPr lang="en-GB" dirty="0"/>
          </a:p>
          <a:p>
            <a:r>
              <a:rPr lang="en-GB" dirty="0"/>
              <a:t>(</a:t>
            </a:r>
            <a:r>
              <a:rPr lang="en-GB" b="1" dirty="0"/>
              <a:t>A</a:t>
            </a:r>
            <a:r>
              <a:rPr lang="en-GB" dirty="0"/>
              <a:t> d): “…having the option to…upload photos, or pictures, or voice recordings of people.”</a:t>
            </a:r>
          </a:p>
          <a:p>
            <a:endParaRPr lang="en-US" dirty="0"/>
          </a:p>
        </p:txBody>
      </p:sp>
    </p:spTree>
    <p:extLst>
      <p:ext uri="{BB962C8B-B14F-4D97-AF65-F5344CB8AC3E}">
        <p14:creationId xmlns:p14="http://schemas.microsoft.com/office/powerpoint/2010/main" val="132310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point Star 3">
            <a:extLst>
              <a:ext uri="{FF2B5EF4-FFF2-40B4-BE49-F238E27FC236}">
                <a16:creationId xmlns:a16="http://schemas.microsoft.com/office/drawing/2014/main" id="{F6690A28-CDF7-2B4D-A58A-626F40439BA3}"/>
              </a:ext>
            </a:extLst>
          </p:cNvPr>
          <p:cNvSpPr/>
          <p:nvPr/>
        </p:nvSpPr>
        <p:spPr>
          <a:xfrm>
            <a:off x="3442137" y="1608083"/>
            <a:ext cx="2259725" cy="2259724"/>
          </a:xfrm>
          <a:prstGeom prst="star7">
            <a:avLst>
              <a:gd name="adj" fmla="val 15591"/>
              <a:gd name="hf" fmla="val 102572"/>
              <a:gd name="vf" fmla="val 1052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 name="Graphic 5" descr="Scales of justice">
            <a:extLst>
              <a:ext uri="{FF2B5EF4-FFF2-40B4-BE49-F238E27FC236}">
                <a16:creationId xmlns:a16="http://schemas.microsoft.com/office/drawing/2014/main" id="{57D5765D-BA0D-A549-8D8D-1E7FA8E25C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6911" y="1564070"/>
            <a:ext cx="914400" cy="914400"/>
          </a:xfrm>
          <a:prstGeom prst="rect">
            <a:avLst/>
          </a:prstGeom>
        </p:spPr>
      </p:pic>
      <p:sp>
        <p:nvSpPr>
          <p:cNvPr id="7" name="TextBox 6">
            <a:extLst>
              <a:ext uri="{FF2B5EF4-FFF2-40B4-BE49-F238E27FC236}">
                <a16:creationId xmlns:a16="http://schemas.microsoft.com/office/drawing/2014/main" id="{BDC3268B-EEC9-5649-A714-602F42D94FF3}"/>
              </a:ext>
            </a:extLst>
          </p:cNvPr>
          <p:cNvSpPr txBox="1"/>
          <p:nvPr/>
        </p:nvSpPr>
        <p:spPr>
          <a:xfrm>
            <a:off x="6705600" y="1195717"/>
            <a:ext cx="1713186"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b="0" i="0" u="none" strike="noStrike" kern="1200" cap="none" spc="0" normalizeH="0" baseline="0" noProof="0" dirty="0">
                <a:ln>
                  <a:noFill/>
                </a:ln>
                <a:solidFill>
                  <a:prstClr val="black"/>
                </a:solidFill>
                <a:effectLst/>
                <a:uLnTx/>
                <a:uFillTx/>
                <a:latin typeface="+mn-lt"/>
                <a:ea typeface="+mn-ea"/>
                <a:cs typeface="+mn-cs"/>
              </a:rPr>
              <a:t>Legal Advice</a:t>
            </a:r>
          </a:p>
        </p:txBody>
      </p:sp>
      <p:pic>
        <p:nvPicPr>
          <p:cNvPr id="9" name="Graphic 8" descr="Programmer">
            <a:extLst>
              <a:ext uri="{FF2B5EF4-FFF2-40B4-BE49-F238E27FC236}">
                <a16:creationId xmlns:a16="http://schemas.microsoft.com/office/drawing/2014/main" id="{86C87539-4384-6340-9C13-D67A9D89D5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1862" y="2582261"/>
            <a:ext cx="914400" cy="914400"/>
          </a:xfrm>
          <a:prstGeom prst="rect">
            <a:avLst/>
          </a:prstGeom>
        </p:spPr>
      </p:pic>
      <p:sp>
        <p:nvSpPr>
          <p:cNvPr id="10" name="TextBox 9">
            <a:extLst>
              <a:ext uri="{FF2B5EF4-FFF2-40B4-BE49-F238E27FC236}">
                <a16:creationId xmlns:a16="http://schemas.microsoft.com/office/drawing/2014/main" id="{3845731E-1A72-6F47-A791-D1B220099199}"/>
              </a:ext>
            </a:extLst>
          </p:cNvPr>
          <p:cNvSpPr txBox="1"/>
          <p:nvPr/>
        </p:nvSpPr>
        <p:spPr>
          <a:xfrm>
            <a:off x="6616262" y="2950123"/>
            <a:ext cx="1713186"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1" name="TextBox 10">
            <a:extLst>
              <a:ext uri="{FF2B5EF4-FFF2-40B4-BE49-F238E27FC236}">
                <a16:creationId xmlns:a16="http://schemas.microsoft.com/office/drawing/2014/main" id="{BE4616D0-B8C0-5042-8519-92118C4244BA}"/>
              </a:ext>
            </a:extLst>
          </p:cNvPr>
          <p:cNvSpPr txBox="1"/>
          <p:nvPr/>
        </p:nvSpPr>
        <p:spPr>
          <a:xfrm>
            <a:off x="6674069" y="2950123"/>
            <a:ext cx="1713186"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b="0" i="0" u="none" strike="noStrike" kern="1200" cap="none" spc="0" normalizeH="0" baseline="0" noProof="0" dirty="0">
                <a:ln>
                  <a:noFill/>
                </a:ln>
                <a:solidFill>
                  <a:prstClr val="black"/>
                </a:solidFill>
                <a:effectLst/>
                <a:uLnTx/>
                <a:uFillTx/>
                <a:latin typeface="+mn-lt"/>
                <a:ea typeface="+mn-ea"/>
                <a:cs typeface="+mn-cs"/>
              </a:rPr>
              <a:t>Code</a:t>
            </a:r>
          </a:p>
        </p:txBody>
      </p:sp>
      <p:sp>
        <p:nvSpPr>
          <p:cNvPr id="12" name="TextBox 11">
            <a:extLst>
              <a:ext uri="{FF2B5EF4-FFF2-40B4-BE49-F238E27FC236}">
                <a16:creationId xmlns:a16="http://schemas.microsoft.com/office/drawing/2014/main" id="{533CACC6-99EF-0146-BCD4-EAF92EBF495E}"/>
              </a:ext>
            </a:extLst>
          </p:cNvPr>
          <p:cNvSpPr txBox="1"/>
          <p:nvPr/>
        </p:nvSpPr>
        <p:spPr>
          <a:xfrm>
            <a:off x="6957848" y="427771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5" name="TextBox 14">
            <a:extLst>
              <a:ext uri="{FF2B5EF4-FFF2-40B4-BE49-F238E27FC236}">
                <a16:creationId xmlns:a16="http://schemas.microsoft.com/office/drawing/2014/main" id="{EDEC92E1-67D2-E549-AAC1-C05ADCAEA455}"/>
              </a:ext>
            </a:extLst>
          </p:cNvPr>
          <p:cNvSpPr txBox="1"/>
          <p:nvPr/>
        </p:nvSpPr>
        <p:spPr>
          <a:xfrm>
            <a:off x="2937640" y="4428798"/>
            <a:ext cx="1844565"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i="0" u="none" strike="noStrike" kern="1200" cap="none" spc="0" normalizeH="0" baseline="0" noProof="0" dirty="0">
                <a:ln>
                  <a:noFill/>
                </a:ln>
                <a:solidFill>
                  <a:prstClr val="black"/>
                </a:solidFill>
                <a:effectLst/>
                <a:uLnTx/>
                <a:uFillTx/>
                <a:latin typeface="+mn-lt"/>
                <a:ea typeface="+mn-ea"/>
                <a:cs typeface="+mn-cs"/>
              </a:rPr>
              <a:t>Ideas</a:t>
            </a:r>
          </a:p>
        </p:txBody>
      </p:sp>
      <p:pic>
        <p:nvPicPr>
          <p:cNvPr id="17" name="Graphic 16" descr="Group brainstorm">
            <a:extLst>
              <a:ext uri="{FF2B5EF4-FFF2-40B4-BE49-F238E27FC236}">
                <a16:creationId xmlns:a16="http://schemas.microsoft.com/office/drawing/2014/main" id="{9BA2653D-3414-9B48-AFD3-6DEF967DE3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2582" y="3545927"/>
            <a:ext cx="1074683" cy="1074683"/>
          </a:xfrm>
          <a:prstGeom prst="rect">
            <a:avLst/>
          </a:prstGeom>
        </p:spPr>
      </p:pic>
      <p:pic>
        <p:nvPicPr>
          <p:cNvPr id="19" name="Graphic 18" descr="Social network">
            <a:extLst>
              <a:ext uri="{FF2B5EF4-FFF2-40B4-BE49-F238E27FC236}">
                <a16:creationId xmlns:a16="http://schemas.microsoft.com/office/drawing/2014/main" id="{10D9EB7B-9850-BE4D-9AC1-B403F35325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2131" y="3626069"/>
            <a:ext cx="914400" cy="914400"/>
          </a:xfrm>
          <a:prstGeom prst="rect">
            <a:avLst/>
          </a:prstGeom>
        </p:spPr>
      </p:pic>
      <p:sp>
        <p:nvSpPr>
          <p:cNvPr id="20" name="TextBox 19">
            <a:extLst>
              <a:ext uri="{FF2B5EF4-FFF2-40B4-BE49-F238E27FC236}">
                <a16:creationId xmlns:a16="http://schemas.microsoft.com/office/drawing/2014/main" id="{04A0CACA-F5B1-6F48-AFE3-510807C10481}"/>
              </a:ext>
            </a:extLst>
          </p:cNvPr>
          <p:cNvSpPr txBox="1"/>
          <p:nvPr/>
        </p:nvSpPr>
        <p:spPr>
          <a:xfrm>
            <a:off x="5427280" y="4406626"/>
            <a:ext cx="1968061"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b="0" i="0" u="none" strike="noStrike" kern="1200" cap="none" spc="0" normalizeH="0" baseline="0" noProof="0" dirty="0">
                <a:ln>
                  <a:noFill/>
                </a:ln>
                <a:solidFill>
                  <a:prstClr val="black"/>
                </a:solidFill>
                <a:effectLst/>
                <a:uLnTx/>
                <a:uFillTx/>
                <a:latin typeface="+mn-lt"/>
                <a:ea typeface="+mn-ea"/>
                <a:cs typeface="+mn-cs"/>
              </a:rPr>
              <a:t>Networks </a:t>
            </a:r>
          </a:p>
        </p:txBody>
      </p:sp>
      <p:pic>
        <p:nvPicPr>
          <p:cNvPr id="22" name="Graphic 21" descr="Pencil">
            <a:extLst>
              <a:ext uri="{FF2B5EF4-FFF2-40B4-BE49-F238E27FC236}">
                <a16:creationId xmlns:a16="http://schemas.microsoft.com/office/drawing/2014/main" id="{2C3D82DB-5D62-DA49-9F83-E433DC09C2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32688" y="2571750"/>
            <a:ext cx="914400" cy="914400"/>
          </a:xfrm>
          <a:prstGeom prst="rect">
            <a:avLst/>
          </a:prstGeom>
        </p:spPr>
      </p:pic>
      <p:sp>
        <p:nvSpPr>
          <p:cNvPr id="23" name="TextBox 22">
            <a:extLst>
              <a:ext uri="{FF2B5EF4-FFF2-40B4-BE49-F238E27FC236}">
                <a16:creationId xmlns:a16="http://schemas.microsoft.com/office/drawing/2014/main" id="{5EF87CB0-EF32-6D49-994C-86D3FF84D5B7}"/>
              </a:ext>
            </a:extLst>
          </p:cNvPr>
          <p:cNvSpPr txBox="1"/>
          <p:nvPr/>
        </p:nvSpPr>
        <p:spPr>
          <a:xfrm>
            <a:off x="599088" y="2423945"/>
            <a:ext cx="2259725"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i="0" u="none" strike="noStrike" kern="1200" cap="none" spc="0" normalizeH="0" baseline="0" noProof="0" dirty="0">
                <a:ln>
                  <a:noFill/>
                </a:ln>
                <a:solidFill>
                  <a:prstClr val="black"/>
                </a:solidFill>
                <a:effectLst/>
                <a:uLnTx/>
                <a:uFillTx/>
                <a:latin typeface="+mn-lt"/>
                <a:ea typeface="+mn-ea"/>
                <a:cs typeface="+mn-cs"/>
              </a:rPr>
              <a:t>Co-authorship</a:t>
            </a:r>
          </a:p>
        </p:txBody>
      </p:sp>
      <p:pic>
        <p:nvPicPr>
          <p:cNvPr id="25" name="Graphic 24" descr="Chess pieces">
            <a:extLst>
              <a:ext uri="{FF2B5EF4-FFF2-40B4-BE49-F238E27FC236}">
                <a16:creationId xmlns:a16="http://schemas.microsoft.com/office/drawing/2014/main" id="{455851DB-1A73-264D-AD92-05CD98EA603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6042" y="1463890"/>
            <a:ext cx="914400" cy="914400"/>
          </a:xfrm>
          <a:prstGeom prst="rect">
            <a:avLst/>
          </a:prstGeom>
        </p:spPr>
      </p:pic>
      <p:sp>
        <p:nvSpPr>
          <p:cNvPr id="26" name="TextBox 25">
            <a:extLst>
              <a:ext uri="{FF2B5EF4-FFF2-40B4-BE49-F238E27FC236}">
                <a16:creationId xmlns:a16="http://schemas.microsoft.com/office/drawing/2014/main" id="{A4476B19-9B98-C247-85C7-4D9BFC4FB76C}"/>
              </a:ext>
            </a:extLst>
          </p:cNvPr>
          <p:cNvSpPr txBox="1"/>
          <p:nvPr/>
        </p:nvSpPr>
        <p:spPr>
          <a:xfrm>
            <a:off x="1014248" y="1456335"/>
            <a:ext cx="1844565"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i="0" u="none" strike="noStrike" kern="1200" cap="none" spc="0" normalizeH="0" baseline="0" noProof="0" dirty="0">
                <a:ln>
                  <a:noFill/>
                </a:ln>
                <a:solidFill>
                  <a:prstClr val="black"/>
                </a:solidFill>
                <a:effectLst/>
                <a:uLnTx/>
                <a:uFillTx/>
                <a:latin typeface="+mn-lt"/>
                <a:ea typeface="+mn-ea"/>
                <a:cs typeface="+mn-cs"/>
              </a:rPr>
              <a:t>Strategy </a:t>
            </a:r>
          </a:p>
        </p:txBody>
      </p:sp>
      <p:pic>
        <p:nvPicPr>
          <p:cNvPr id="28" name="Graphic 27" descr="Paint brush">
            <a:extLst>
              <a:ext uri="{FF2B5EF4-FFF2-40B4-BE49-F238E27FC236}">
                <a16:creationId xmlns:a16="http://schemas.microsoft.com/office/drawing/2014/main" id="{4DC1FD31-0A82-2B4B-8799-7E5980EB555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5534" y="935421"/>
            <a:ext cx="914400" cy="914400"/>
          </a:xfrm>
          <a:prstGeom prst="rect">
            <a:avLst/>
          </a:prstGeom>
        </p:spPr>
      </p:pic>
      <p:sp>
        <p:nvSpPr>
          <p:cNvPr id="29" name="TextBox 28">
            <a:extLst>
              <a:ext uri="{FF2B5EF4-FFF2-40B4-BE49-F238E27FC236}">
                <a16:creationId xmlns:a16="http://schemas.microsoft.com/office/drawing/2014/main" id="{93A34645-AFFA-A945-B2CC-C99C682A7BFB}"/>
              </a:ext>
            </a:extLst>
          </p:cNvPr>
          <p:cNvSpPr txBox="1"/>
          <p:nvPr/>
        </p:nvSpPr>
        <p:spPr>
          <a:xfrm>
            <a:off x="3975538" y="378045"/>
            <a:ext cx="1713186" cy="595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3600" b="0" i="0" u="none" strike="noStrike" kern="1200" cap="none" spc="0" normalizeH="0" baseline="0" noProof="0" dirty="0">
                <a:ln>
                  <a:noFill/>
                </a:ln>
                <a:solidFill>
                  <a:prstClr val="black"/>
                </a:solidFill>
                <a:effectLst/>
                <a:uLnTx/>
                <a:uFillTx/>
                <a:latin typeface="+mn-lt"/>
                <a:ea typeface="+mn-ea"/>
                <a:cs typeface="+mn-cs"/>
              </a:rPr>
              <a:t>Design</a:t>
            </a:r>
          </a:p>
        </p:txBody>
      </p:sp>
    </p:spTree>
    <p:extLst>
      <p:ext uri="{BB962C8B-B14F-4D97-AF65-F5344CB8AC3E}">
        <p14:creationId xmlns:p14="http://schemas.microsoft.com/office/powerpoint/2010/main" val="1712406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BFA6224-F0B6-274E-9287-A03D2A3C3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796" y="693028"/>
            <a:ext cx="5844408" cy="4219741"/>
          </a:xfrm>
          <a:prstGeom prst="rect">
            <a:avLst/>
          </a:prstGeom>
        </p:spPr>
      </p:pic>
    </p:spTree>
    <p:extLst>
      <p:ext uri="{BB962C8B-B14F-4D97-AF65-F5344CB8AC3E}">
        <p14:creationId xmlns:p14="http://schemas.microsoft.com/office/powerpoint/2010/main" val="342888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B21A8B3-E380-4C47-9EC3-375501D13707}"/>
              </a:ext>
            </a:extLst>
          </p:cNvPr>
          <p:cNvSpPr>
            <a:spLocks noGrp="1"/>
          </p:cNvSpPr>
          <p:nvPr>
            <p:ph type="body" sz="quarter" idx="20"/>
          </p:nvPr>
        </p:nvSpPr>
        <p:spPr/>
        <p:txBody>
          <a:bodyPr/>
          <a:lstStyle/>
          <a:p>
            <a:r>
              <a:rPr lang="en-US" dirty="0"/>
              <a:t>Overview</a:t>
            </a:r>
          </a:p>
        </p:txBody>
      </p:sp>
      <p:sp>
        <p:nvSpPr>
          <p:cNvPr id="4" name="Text Placeholder 3">
            <a:extLst>
              <a:ext uri="{FF2B5EF4-FFF2-40B4-BE49-F238E27FC236}">
                <a16:creationId xmlns:a16="http://schemas.microsoft.com/office/drawing/2014/main" id="{1C53F8AD-4567-2044-8F94-8F4FB676E7DB}"/>
              </a:ext>
            </a:extLst>
          </p:cNvPr>
          <p:cNvSpPr>
            <a:spLocks noGrp="1"/>
          </p:cNvSpPr>
          <p:nvPr>
            <p:ph type="body" sz="quarter" idx="14"/>
          </p:nvPr>
        </p:nvSpPr>
        <p:spPr/>
        <p:txBody>
          <a:bodyPr/>
          <a:lstStyle/>
          <a:p>
            <a:r>
              <a:rPr lang="en-US" dirty="0"/>
              <a:t>Focus groups</a:t>
            </a:r>
          </a:p>
          <a:p>
            <a:r>
              <a:rPr lang="en-US" dirty="0"/>
              <a:t>Example insights</a:t>
            </a:r>
          </a:p>
          <a:p>
            <a:r>
              <a:rPr lang="en-US" dirty="0"/>
              <a:t>Translation to code</a:t>
            </a:r>
          </a:p>
          <a:p>
            <a:r>
              <a:rPr lang="en-US" b="1" dirty="0"/>
              <a:t>Future work: moderation</a:t>
            </a:r>
          </a:p>
          <a:p>
            <a:pPr lvl="1"/>
            <a:endParaRPr lang="en-US" dirty="0"/>
          </a:p>
        </p:txBody>
      </p:sp>
    </p:spTree>
    <p:extLst>
      <p:ext uri="{BB962C8B-B14F-4D97-AF65-F5344CB8AC3E}">
        <p14:creationId xmlns:p14="http://schemas.microsoft.com/office/powerpoint/2010/main" val="162437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949B2-A0C9-1F40-9D26-ED1E83AAA2CA}"/>
              </a:ext>
            </a:extLst>
          </p:cNvPr>
          <p:cNvSpPr>
            <a:spLocks noGrp="1"/>
          </p:cNvSpPr>
          <p:nvPr>
            <p:ph type="body" sz="quarter" idx="20"/>
          </p:nvPr>
        </p:nvSpPr>
        <p:spPr/>
        <p:txBody>
          <a:bodyPr/>
          <a:lstStyle/>
          <a:p>
            <a:r>
              <a:rPr lang="en-GB" b="1" dirty="0"/>
              <a:t>What should we moderate for?</a:t>
            </a:r>
          </a:p>
          <a:p>
            <a:endParaRPr lang="en-US" dirty="0"/>
          </a:p>
        </p:txBody>
      </p:sp>
      <p:pic>
        <p:nvPicPr>
          <p:cNvPr id="8" name="Picture 7" descr="A picture containing toy&#10;&#10;Description automatically generated">
            <a:extLst>
              <a:ext uri="{FF2B5EF4-FFF2-40B4-BE49-F238E27FC236}">
                <a16:creationId xmlns:a16="http://schemas.microsoft.com/office/drawing/2014/main" id="{513EBED6-6904-4A4A-AC17-96593A3572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76701" y="1165677"/>
            <a:ext cx="3590597" cy="3566660"/>
          </a:xfrm>
          <a:prstGeom prst="rect">
            <a:avLst/>
          </a:prstGeom>
        </p:spPr>
      </p:pic>
      <p:sp>
        <p:nvSpPr>
          <p:cNvPr id="9" name="TextBox 8">
            <a:extLst>
              <a:ext uri="{FF2B5EF4-FFF2-40B4-BE49-F238E27FC236}">
                <a16:creationId xmlns:a16="http://schemas.microsoft.com/office/drawing/2014/main" id="{CD712802-E4EA-6E42-BAD0-755679FFDBCD}"/>
              </a:ext>
            </a:extLst>
          </p:cNvPr>
          <p:cNvSpPr txBox="1"/>
          <p:nvPr/>
        </p:nvSpPr>
        <p:spPr>
          <a:xfrm>
            <a:off x="2967857" y="4434041"/>
            <a:ext cx="3590597" cy="138499"/>
          </a:xfrm>
          <a:prstGeom prst="rect">
            <a:avLst/>
          </a:prstGeom>
          <a:noFill/>
        </p:spPr>
        <p:txBody>
          <a:bodyPr wrap="square" lIns="0" tIns="0" rIns="0" bIns="0" rtlCol="0">
            <a:spAutoFit/>
          </a:bodyPr>
          <a:lstStyle/>
          <a:p>
            <a:r>
              <a:rPr lang="en-US" sz="900">
                <a:hlinkClick r:id="rId4" tooltip="http://2012hs.igem.org/Main_page_archive"/>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78967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949B2-A0C9-1F40-9D26-ED1E83AAA2CA}"/>
              </a:ext>
            </a:extLst>
          </p:cNvPr>
          <p:cNvSpPr>
            <a:spLocks noGrp="1"/>
          </p:cNvSpPr>
          <p:nvPr>
            <p:ph type="body" sz="quarter" idx="20"/>
          </p:nvPr>
        </p:nvSpPr>
        <p:spPr/>
        <p:txBody>
          <a:bodyPr/>
          <a:lstStyle/>
          <a:p>
            <a:r>
              <a:rPr lang="en-GB" b="1" dirty="0"/>
              <a:t>What should we moderate for?</a:t>
            </a:r>
          </a:p>
          <a:p>
            <a:r>
              <a:rPr lang="en-GB" sz="1600" dirty="0"/>
              <a:t>(</a:t>
            </a:r>
            <a:r>
              <a:rPr lang="en-GB" sz="1600" b="1" dirty="0"/>
              <a:t>P</a:t>
            </a:r>
            <a:r>
              <a:rPr lang="en-GB" sz="1600" dirty="0"/>
              <a:t> d): swearwords? </a:t>
            </a:r>
          </a:p>
          <a:p>
            <a:r>
              <a:rPr lang="en-GB" sz="1600" dirty="0"/>
              <a:t>(</a:t>
            </a:r>
            <a:r>
              <a:rPr lang="en-GB" sz="1600" b="1" dirty="0"/>
              <a:t>A</a:t>
            </a:r>
            <a:r>
              <a:rPr lang="en-GB" sz="1600" dirty="0"/>
              <a:t> </a:t>
            </a:r>
            <a:r>
              <a:rPr lang="en-GB" sz="1600" b="1" dirty="0"/>
              <a:t>P</a:t>
            </a:r>
            <a:r>
              <a:rPr lang="en-GB" sz="1600" dirty="0"/>
              <a:t> d): “It’s a tough one”</a:t>
            </a:r>
          </a:p>
          <a:p>
            <a:r>
              <a:rPr lang="en-GB" sz="1600" dirty="0"/>
              <a:t>(</a:t>
            </a:r>
            <a:r>
              <a:rPr lang="en-GB" sz="1600" b="1" dirty="0"/>
              <a:t>A</a:t>
            </a:r>
            <a:r>
              <a:rPr lang="en-GB" sz="1600" dirty="0"/>
              <a:t> </a:t>
            </a:r>
            <a:r>
              <a:rPr lang="en-GB" sz="1600" b="1" dirty="0"/>
              <a:t>P</a:t>
            </a:r>
            <a:r>
              <a:rPr lang="en-GB" sz="1600" dirty="0"/>
              <a:t> d): “I’m personally okay with it”</a:t>
            </a:r>
          </a:p>
          <a:p>
            <a:r>
              <a:rPr lang="en-GB" sz="1600" dirty="0"/>
              <a:t>(</a:t>
            </a:r>
            <a:r>
              <a:rPr lang="en-GB" sz="1600" b="1" dirty="0"/>
              <a:t>P</a:t>
            </a:r>
            <a:r>
              <a:rPr lang="en-GB" sz="1600" dirty="0"/>
              <a:t> </a:t>
            </a:r>
            <a:r>
              <a:rPr lang="en-GB" sz="1600" i="1" dirty="0"/>
              <a:t>F</a:t>
            </a:r>
            <a:r>
              <a:rPr lang="en-GB" sz="1600" dirty="0"/>
              <a:t> i): depends on the age range of people logging on: “my 8 year-old nephew who’s autistic, he’s quite tech savvy so he’d be able to come on here and probably go onto the website, share his experiences, but I don’t think you really want an 8 year old reading swear words” </a:t>
            </a:r>
          </a:p>
          <a:p>
            <a:r>
              <a:rPr lang="en-GB" sz="1600" dirty="0"/>
              <a:t>(</a:t>
            </a:r>
            <a:r>
              <a:rPr lang="en-GB" sz="1600" b="1" dirty="0"/>
              <a:t>A</a:t>
            </a:r>
            <a:r>
              <a:rPr lang="en-GB" sz="1600" dirty="0"/>
              <a:t> i): “…if you don’t include swear words, we end up quite restricting some people because that’s how they communicate” </a:t>
            </a:r>
          </a:p>
          <a:p>
            <a:r>
              <a:rPr lang="en-GB" sz="1600" dirty="0"/>
              <a:t>(</a:t>
            </a:r>
            <a:r>
              <a:rPr lang="en-GB" sz="1600" b="1" dirty="0"/>
              <a:t>A</a:t>
            </a:r>
            <a:r>
              <a:rPr lang="en-GB" sz="1600" dirty="0"/>
              <a:t> d): have a setting to filter out swear words as a child-friendly option </a:t>
            </a:r>
          </a:p>
          <a:p>
            <a:r>
              <a:rPr lang="en-GB" sz="1600" dirty="0"/>
              <a:t>(</a:t>
            </a:r>
            <a:r>
              <a:rPr lang="en-GB" sz="1600" b="1" dirty="0"/>
              <a:t>A</a:t>
            </a:r>
            <a:r>
              <a:rPr lang="en-GB" sz="1600" dirty="0"/>
              <a:t> </a:t>
            </a:r>
            <a:r>
              <a:rPr lang="en-GB" sz="1600" b="1" dirty="0"/>
              <a:t>P</a:t>
            </a:r>
            <a:r>
              <a:rPr lang="en-GB" sz="1600" dirty="0"/>
              <a:t> d): “f-</a:t>
            </a:r>
            <a:r>
              <a:rPr lang="en-GB" sz="1600" dirty="0" err="1"/>
              <a:t>ing</a:t>
            </a:r>
            <a:r>
              <a:rPr lang="en-GB" sz="1600" dirty="0"/>
              <a:t> and blind-</a:t>
            </a:r>
            <a:r>
              <a:rPr lang="en-GB" sz="1600" dirty="0" err="1"/>
              <a:t>ing</a:t>
            </a:r>
            <a:r>
              <a:rPr lang="en-GB" sz="1600" dirty="0"/>
              <a:t> all over the place… that’s completely by the by, I really couldn’t possibly care less” </a:t>
            </a:r>
          </a:p>
          <a:p>
            <a:r>
              <a:rPr lang="en-GB" sz="1600" dirty="0"/>
              <a:t>(</a:t>
            </a:r>
            <a:r>
              <a:rPr lang="en-GB" sz="1600" b="1" dirty="0"/>
              <a:t>P</a:t>
            </a:r>
            <a:r>
              <a:rPr lang="en-GB" sz="1600" dirty="0"/>
              <a:t> d): discrimination and prejudice: sexist, racist, and homophobic and other comments”</a:t>
            </a:r>
            <a:endParaRPr lang="en-GB" sz="1600" b="1" dirty="0"/>
          </a:p>
          <a:p>
            <a:endParaRPr lang="en-US" dirty="0"/>
          </a:p>
        </p:txBody>
      </p:sp>
    </p:spTree>
    <p:extLst>
      <p:ext uri="{BB962C8B-B14F-4D97-AF65-F5344CB8AC3E}">
        <p14:creationId xmlns:p14="http://schemas.microsoft.com/office/powerpoint/2010/main" val="395555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AD1A-AE6C-4882-90FD-23CA8D769B69}"/>
              </a:ext>
            </a:extLst>
          </p:cNvPr>
          <p:cNvSpPr>
            <a:spLocks noGrp="1"/>
          </p:cNvSpPr>
          <p:nvPr>
            <p:ph type="body" sz="quarter" idx="14"/>
          </p:nvPr>
        </p:nvSpPr>
        <p:spPr>
          <a:xfrm>
            <a:off x="431801" y="411163"/>
            <a:ext cx="5596818" cy="3910547"/>
          </a:xfrm>
          <a:noFill/>
        </p:spPr>
        <p:txBody>
          <a:bodyPr numCol="2"/>
          <a:lstStyle/>
          <a:p>
            <a:pPr marL="0" indent="0">
              <a:buNone/>
            </a:pPr>
            <a:r>
              <a:rPr lang="en-GB" sz="3200" dirty="0"/>
              <a:t>Thank you to the project team and you for listening</a:t>
            </a:r>
          </a:p>
          <a:p>
            <a:r>
              <a:rPr lang="en-GB" sz="2400" dirty="0"/>
              <a:t>Kirstie Whitaker</a:t>
            </a:r>
          </a:p>
          <a:p>
            <a:r>
              <a:rPr lang="en-GB" sz="2400" dirty="0"/>
              <a:t>Otis Smith</a:t>
            </a:r>
          </a:p>
          <a:p>
            <a:r>
              <a:rPr lang="en-GB" sz="2400" dirty="0"/>
              <a:t>James Scott</a:t>
            </a:r>
          </a:p>
          <a:p>
            <a:r>
              <a:rPr lang="en-GB" sz="2400" dirty="0"/>
              <a:t>Sarah Markham</a:t>
            </a:r>
          </a:p>
          <a:p>
            <a:r>
              <a:rPr lang="en-GB" sz="2400" dirty="0"/>
              <a:t>James Cusack</a:t>
            </a:r>
          </a:p>
          <a:p>
            <a:r>
              <a:rPr lang="en-GB" sz="2400" dirty="0"/>
              <a:t>Bethan Davies</a:t>
            </a:r>
          </a:p>
          <a:p>
            <a:r>
              <a:rPr lang="en-GB" sz="2400" dirty="0"/>
              <a:t>Bastian </a:t>
            </a:r>
            <a:r>
              <a:rPr lang="en-GB" sz="2400" dirty="0" err="1"/>
              <a:t>Greshake</a:t>
            </a:r>
            <a:r>
              <a:rPr lang="en-GB" sz="2400" dirty="0"/>
              <a:t> </a:t>
            </a:r>
            <a:r>
              <a:rPr lang="en-GB" sz="2400" dirty="0" err="1"/>
              <a:t>Tzvoras</a:t>
            </a:r>
            <a:r>
              <a:rPr lang="en-GB" sz="2400" dirty="0"/>
              <a:t> </a:t>
            </a:r>
          </a:p>
          <a:p>
            <a:r>
              <a:rPr lang="en-GB" sz="2400" dirty="0"/>
              <a:t>Andrew Harding</a:t>
            </a:r>
          </a:p>
          <a:p>
            <a:r>
              <a:rPr lang="en-GB" sz="2400" dirty="0"/>
              <a:t>Craig Hall</a:t>
            </a:r>
          </a:p>
          <a:p>
            <a:r>
              <a:rPr lang="en-GB" sz="2400" dirty="0"/>
              <a:t>Otis Smith</a:t>
            </a:r>
          </a:p>
          <a:p>
            <a:r>
              <a:rPr lang="en-GB" sz="2400" dirty="0"/>
              <a:t>Tom Augur</a:t>
            </a:r>
          </a:p>
          <a:p>
            <a:r>
              <a:rPr lang="en-GB" sz="2400" dirty="0"/>
              <a:t>All our focus group participants</a:t>
            </a:r>
          </a:p>
        </p:txBody>
      </p:sp>
      <p:grpSp>
        <p:nvGrpSpPr>
          <p:cNvPr id="12" name="Group 11">
            <a:extLst>
              <a:ext uri="{FF2B5EF4-FFF2-40B4-BE49-F238E27FC236}">
                <a16:creationId xmlns:a16="http://schemas.microsoft.com/office/drawing/2014/main" id="{A7710A75-DD7D-41EF-AAA1-458B3C5E44EC}"/>
              </a:ext>
            </a:extLst>
          </p:cNvPr>
          <p:cNvGrpSpPr/>
          <p:nvPr/>
        </p:nvGrpSpPr>
        <p:grpSpPr>
          <a:xfrm>
            <a:off x="6084200" y="411163"/>
            <a:ext cx="2628000" cy="3910547"/>
            <a:chOff x="5787751" y="369150"/>
            <a:chExt cx="2628000" cy="3910547"/>
          </a:xfrm>
        </p:grpSpPr>
        <p:sp>
          <p:nvSpPr>
            <p:cNvPr id="10" name="Rectangle 9">
              <a:extLst>
                <a:ext uri="{FF2B5EF4-FFF2-40B4-BE49-F238E27FC236}">
                  <a16:creationId xmlns:a16="http://schemas.microsoft.com/office/drawing/2014/main" id="{BA9D5E1B-F7CC-4ABB-83E3-AFD06C69F772}"/>
                </a:ext>
              </a:extLst>
            </p:cNvPr>
            <p:cNvSpPr/>
            <p:nvPr/>
          </p:nvSpPr>
          <p:spPr>
            <a:xfrm>
              <a:off x="5787751" y="369150"/>
              <a:ext cx="2628000" cy="39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362" name="Picture 2">
              <a:extLst>
                <a:ext uri="{FF2B5EF4-FFF2-40B4-BE49-F238E27FC236}">
                  <a16:creationId xmlns:a16="http://schemas.microsoft.com/office/drawing/2014/main" id="{2F5BA51C-3794-4CAA-8543-0E2E8FB18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751" y="369150"/>
              <a:ext cx="2520000" cy="75105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a:extLst>
                <a:ext uri="{FF2B5EF4-FFF2-40B4-BE49-F238E27FC236}">
                  <a16:creationId xmlns:a16="http://schemas.microsoft.com/office/drawing/2014/main" id="{99322314-0491-491B-93B0-E686CD128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751" y="1841051"/>
              <a:ext cx="2160000" cy="1070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836A11B-92FD-4244-99A7-D4AD6F25BA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686" b="11311"/>
            <a:stretch/>
          </p:blipFill>
          <p:spPr bwMode="auto">
            <a:xfrm>
              <a:off x="6201751" y="3434201"/>
              <a:ext cx="1800000" cy="82552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F384EBF-99B7-4F6E-B84F-EE2C37D107EC}"/>
                </a:ext>
              </a:extLst>
            </p:cNvPr>
            <p:cNvGrpSpPr/>
            <p:nvPr/>
          </p:nvGrpSpPr>
          <p:grpSpPr>
            <a:xfrm>
              <a:off x="5787751" y="2938805"/>
              <a:ext cx="2628000" cy="468000"/>
              <a:chOff x="5788542" y="2863163"/>
              <a:chExt cx="2628000" cy="468000"/>
            </a:xfrm>
          </p:grpSpPr>
          <p:sp>
            <p:nvSpPr>
              <p:cNvPr id="4" name="Rectangle 3">
                <a:extLst>
                  <a:ext uri="{FF2B5EF4-FFF2-40B4-BE49-F238E27FC236}">
                    <a16:creationId xmlns:a16="http://schemas.microsoft.com/office/drawing/2014/main" id="{F41A4AFD-A306-43D1-ABBB-8BECC459DE29}"/>
                  </a:ext>
                </a:extLst>
              </p:cNvPr>
              <p:cNvSpPr/>
              <p:nvPr/>
            </p:nvSpPr>
            <p:spPr>
              <a:xfrm>
                <a:off x="5788542" y="2863163"/>
                <a:ext cx="262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365" name="Picture 5">
                <a:extLst>
                  <a:ext uri="{FF2B5EF4-FFF2-40B4-BE49-F238E27FC236}">
                    <a16:creationId xmlns:a16="http://schemas.microsoft.com/office/drawing/2014/main" id="{17EC70B0-47C1-436D-89C3-493C742554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4123" y="2907486"/>
                <a:ext cx="2516838" cy="379355"/>
              </a:xfrm>
              <a:prstGeom prst="rect">
                <a:avLst/>
              </a:prstGeom>
              <a:noFill/>
              <a:extLst>
                <a:ext uri="{909E8E84-426E-40DD-AFC4-6F175D3DCCD1}">
                  <a14:hiddenFill xmlns:a14="http://schemas.microsoft.com/office/drawing/2010/main">
                    <a:solidFill>
                      <a:srgbClr val="FFFFFF"/>
                    </a:solidFill>
                  </a14:hiddenFill>
                </a:ext>
              </a:extLst>
            </p:spPr>
          </p:pic>
        </p:grpSp>
        <p:pic>
          <p:nvPicPr>
            <p:cNvPr id="15366" name="Picture 6">
              <a:extLst>
                <a:ext uri="{FF2B5EF4-FFF2-40B4-BE49-F238E27FC236}">
                  <a16:creationId xmlns:a16="http://schemas.microsoft.com/office/drawing/2014/main" id="{B2F58FB4-927D-4AC4-A47B-AEF1144396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1751" y="1147605"/>
              <a:ext cx="2520000" cy="666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753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889E9E-379D-4EA2-BDE7-80EC9A3015F6}"/>
              </a:ext>
            </a:extLst>
          </p:cNvPr>
          <p:cNvSpPr>
            <a:spLocks noGrp="1"/>
          </p:cNvSpPr>
          <p:nvPr>
            <p:ph type="body" sz="quarter" idx="20"/>
          </p:nvPr>
        </p:nvSpPr>
        <p:spPr/>
        <p:txBody>
          <a:bodyPr/>
          <a:lstStyle/>
          <a:p>
            <a:r>
              <a:rPr lang="en-GB" dirty="0"/>
              <a:t>Please join us</a:t>
            </a:r>
          </a:p>
        </p:txBody>
      </p:sp>
      <p:sp>
        <p:nvSpPr>
          <p:cNvPr id="6" name="Text Placeholder 1">
            <a:extLst>
              <a:ext uri="{FF2B5EF4-FFF2-40B4-BE49-F238E27FC236}">
                <a16:creationId xmlns:a16="http://schemas.microsoft.com/office/drawing/2014/main" id="{052B3C4D-4650-4FF0-9715-A085146A23D5}"/>
              </a:ext>
            </a:extLst>
          </p:cNvPr>
          <p:cNvSpPr txBox="1">
            <a:spLocks/>
          </p:cNvSpPr>
          <p:nvPr/>
        </p:nvSpPr>
        <p:spPr>
          <a:xfrm>
            <a:off x="431800" y="1112464"/>
            <a:ext cx="8280400" cy="3619874"/>
          </a:xfrm>
          <a:prstGeom prst="rect">
            <a:avLst/>
          </a:prstGeom>
          <a:noFill/>
        </p:spPr>
        <p:txBody>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a:solidFill>
                  <a:schemeClr val="bg1"/>
                </a:solidFill>
              </a:rPr>
              <a:t>Anonymously, publicly share suggestions via the "always open" google form: </a:t>
            </a:r>
            <a:r>
              <a:rPr lang="en-GB" sz="2400" u="sng" dirty="0">
                <a:solidFill>
                  <a:schemeClr val="accent1"/>
                </a:solidFill>
              </a:rPr>
              <a:t>https://bit.ly/AutisticaTuringCitSciForm</a:t>
            </a:r>
            <a:endParaRPr lang="en-GB" sz="2400" dirty="0">
              <a:solidFill>
                <a:schemeClr val="bg1"/>
              </a:solidFill>
            </a:endParaRPr>
          </a:p>
          <a:p>
            <a:r>
              <a:rPr lang="en-GB" sz="2400" dirty="0">
                <a:solidFill>
                  <a:schemeClr val="bg1"/>
                </a:solidFill>
              </a:rPr>
              <a:t>Say hello in our </a:t>
            </a:r>
            <a:r>
              <a:rPr lang="en-GB" sz="2400" dirty="0" err="1">
                <a:solidFill>
                  <a:schemeClr val="bg1"/>
                </a:solidFill>
              </a:rPr>
              <a:t>gitter</a:t>
            </a:r>
            <a:r>
              <a:rPr lang="en-GB" sz="2400" dirty="0">
                <a:solidFill>
                  <a:schemeClr val="bg1"/>
                </a:solidFill>
              </a:rPr>
              <a:t> channel: </a:t>
            </a:r>
            <a:r>
              <a:rPr lang="en-GB" sz="2400" u="sng" dirty="0">
                <a:solidFill>
                  <a:schemeClr val="accent1"/>
                </a:solidFill>
              </a:rPr>
              <a:t>https://gitter.im/alan-turing-institute/AutisticaCitizenScience</a:t>
            </a:r>
            <a:endParaRPr lang="en-GB" sz="2400" u="sng" dirty="0">
              <a:solidFill>
                <a:schemeClr val="bg1"/>
              </a:solidFill>
            </a:endParaRPr>
          </a:p>
          <a:p>
            <a:r>
              <a:rPr lang="en-GB" sz="2400" dirty="0">
                <a:solidFill>
                  <a:schemeClr val="bg1"/>
                </a:solidFill>
              </a:rPr>
              <a:t>Subscribe to our mailing list for monthly project updates: </a:t>
            </a:r>
            <a:r>
              <a:rPr lang="en-GB" sz="2400" u="sng" dirty="0">
                <a:solidFill>
                  <a:schemeClr val="accent1"/>
                </a:solidFill>
              </a:rPr>
              <a:t>https://tinyletter.com/AutisticaTuringCitizenScience</a:t>
            </a:r>
          </a:p>
          <a:p>
            <a:r>
              <a:rPr lang="en-GB" sz="2400" dirty="0">
                <a:solidFill>
                  <a:schemeClr val="bg1"/>
                </a:solidFill>
              </a:rPr>
              <a:t>Join the discussion in our issues and pull requests on GitHub: </a:t>
            </a:r>
            <a:r>
              <a:rPr lang="en-GB" sz="2400" u="sng" dirty="0">
                <a:solidFill>
                  <a:schemeClr val="accent1"/>
                </a:solidFill>
              </a:rPr>
              <a:t>https://github.com/alan-turing-institute/ </a:t>
            </a:r>
            <a:r>
              <a:rPr lang="en-GB" sz="2400" u="sng" dirty="0" err="1">
                <a:solidFill>
                  <a:schemeClr val="accent1"/>
                </a:solidFill>
              </a:rPr>
              <a:t>AutisticaCitizenScience</a:t>
            </a:r>
            <a:endParaRPr lang="en-GB" sz="2400" u="sng" dirty="0">
              <a:solidFill>
                <a:schemeClr val="accent1"/>
              </a:solidFill>
            </a:endParaRPr>
          </a:p>
        </p:txBody>
      </p:sp>
    </p:spTree>
    <p:extLst>
      <p:ext uri="{BB962C8B-B14F-4D97-AF65-F5344CB8AC3E}">
        <p14:creationId xmlns:p14="http://schemas.microsoft.com/office/powerpoint/2010/main" val="138995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B21A8B3-E380-4C47-9EC3-375501D13707}"/>
              </a:ext>
            </a:extLst>
          </p:cNvPr>
          <p:cNvSpPr>
            <a:spLocks noGrp="1"/>
          </p:cNvSpPr>
          <p:nvPr>
            <p:ph type="body" sz="quarter" idx="20"/>
          </p:nvPr>
        </p:nvSpPr>
        <p:spPr/>
        <p:txBody>
          <a:bodyPr/>
          <a:lstStyle/>
          <a:p>
            <a:r>
              <a:rPr lang="en-US" dirty="0"/>
              <a:t>Overview</a:t>
            </a:r>
          </a:p>
        </p:txBody>
      </p:sp>
      <p:sp>
        <p:nvSpPr>
          <p:cNvPr id="4" name="Text Placeholder 3">
            <a:extLst>
              <a:ext uri="{FF2B5EF4-FFF2-40B4-BE49-F238E27FC236}">
                <a16:creationId xmlns:a16="http://schemas.microsoft.com/office/drawing/2014/main" id="{1C53F8AD-4567-2044-8F94-8F4FB676E7DB}"/>
              </a:ext>
            </a:extLst>
          </p:cNvPr>
          <p:cNvSpPr>
            <a:spLocks noGrp="1"/>
          </p:cNvSpPr>
          <p:nvPr>
            <p:ph type="body" sz="quarter" idx="14"/>
          </p:nvPr>
        </p:nvSpPr>
        <p:spPr/>
        <p:txBody>
          <a:bodyPr/>
          <a:lstStyle/>
          <a:p>
            <a:r>
              <a:rPr lang="en-US" dirty="0"/>
              <a:t>Focus groups</a:t>
            </a:r>
          </a:p>
          <a:p>
            <a:r>
              <a:rPr lang="en-US" dirty="0"/>
              <a:t>Example insights</a:t>
            </a:r>
          </a:p>
          <a:p>
            <a:r>
              <a:rPr lang="en-US" dirty="0"/>
              <a:t>Translation to code</a:t>
            </a:r>
          </a:p>
          <a:p>
            <a:r>
              <a:rPr lang="en-US" dirty="0"/>
              <a:t>Future work: Moderation</a:t>
            </a:r>
          </a:p>
          <a:p>
            <a:pPr lvl="1"/>
            <a:endParaRPr lang="en-US" dirty="0"/>
          </a:p>
        </p:txBody>
      </p:sp>
    </p:spTree>
    <p:extLst>
      <p:ext uri="{BB962C8B-B14F-4D97-AF65-F5344CB8AC3E}">
        <p14:creationId xmlns:p14="http://schemas.microsoft.com/office/powerpoint/2010/main" val="248507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B21A8B3-E380-4C47-9EC3-375501D13707}"/>
              </a:ext>
            </a:extLst>
          </p:cNvPr>
          <p:cNvSpPr>
            <a:spLocks noGrp="1"/>
          </p:cNvSpPr>
          <p:nvPr>
            <p:ph type="body" sz="quarter" idx="20"/>
          </p:nvPr>
        </p:nvSpPr>
        <p:spPr/>
        <p:txBody>
          <a:bodyPr/>
          <a:lstStyle/>
          <a:p>
            <a:r>
              <a:rPr lang="en-US" dirty="0"/>
              <a:t>Overview</a:t>
            </a:r>
          </a:p>
        </p:txBody>
      </p:sp>
      <p:sp>
        <p:nvSpPr>
          <p:cNvPr id="4" name="Text Placeholder 3">
            <a:extLst>
              <a:ext uri="{FF2B5EF4-FFF2-40B4-BE49-F238E27FC236}">
                <a16:creationId xmlns:a16="http://schemas.microsoft.com/office/drawing/2014/main" id="{1C53F8AD-4567-2044-8F94-8F4FB676E7DB}"/>
              </a:ext>
            </a:extLst>
          </p:cNvPr>
          <p:cNvSpPr>
            <a:spLocks noGrp="1"/>
          </p:cNvSpPr>
          <p:nvPr>
            <p:ph type="body" sz="quarter" idx="14"/>
          </p:nvPr>
        </p:nvSpPr>
        <p:spPr/>
        <p:txBody>
          <a:bodyPr/>
          <a:lstStyle/>
          <a:p>
            <a:r>
              <a:rPr lang="en-US" b="1" dirty="0"/>
              <a:t>Focus groups</a:t>
            </a:r>
          </a:p>
          <a:p>
            <a:r>
              <a:rPr lang="en-US" dirty="0"/>
              <a:t>Example insights</a:t>
            </a:r>
          </a:p>
          <a:p>
            <a:r>
              <a:rPr lang="en-US" dirty="0"/>
              <a:t>Translation to code</a:t>
            </a:r>
          </a:p>
          <a:p>
            <a:r>
              <a:rPr lang="en-US" dirty="0"/>
              <a:t>Future work: Moderation</a:t>
            </a:r>
          </a:p>
          <a:p>
            <a:pPr lvl="1"/>
            <a:endParaRPr lang="en-US" dirty="0"/>
          </a:p>
        </p:txBody>
      </p:sp>
    </p:spTree>
    <p:extLst>
      <p:ext uri="{BB962C8B-B14F-4D97-AF65-F5344CB8AC3E}">
        <p14:creationId xmlns:p14="http://schemas.microsoft.com/office/powerpoint/2010/main" val="41809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extLst>
              <p:ext uri="{D42A27DB-BD31-4B8C-83A1-F6EECF244321}">
                <p14:modId xmlns:p14="http://schemas.microsoft.com/office/powerpoint/2010/main" val="1306634496"/>
              </p:ext>
            </p:extLst>
          </p:nvPr>
        </p:nvGraphicFramePr>
        <p:xfrm>
          <a:off x="402925"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social media post&#10;&#10;Description automatically generated">
            <a:extLst>
              <a:ext uri="{FF2B5EF4-FFF2-40B4-BE49-F238E27FC236}">
                <a16:creationId xmlns:a16="http://schemas.microsoft.com/office/drawing/2014/main" id="{EFB7CBF4-873E-6246-9998-436491D2EBE9}"/>
              </a:ext>
            </a:extLst>
          </p:cNvPr>
          <p:cNvPicPr>
            <a:picLocks noChangeAspect="1"/>
          </p:cNvPicPr>
          <p:nvPr/>
        </p:nvPicPr>
        <p:blipFill>
          <a:blip r:embed="rId8"/>
          <a:stretch>
            <a:fillRect/>
          </a:stretch>
        </p:blipFill>
        <p:spPr>
          <a:xfrm>
            <a:off x="416721" y="2537256"/>
            <a:ext cx="2648791" cy="20019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A195294-FFCB-FB4A-9CD6-7A4D6B4A612A}"/>
              </a:ext>
            </a:extLst>
          </p:cNvPr>
          <p:cNvPicPr>
            <a:picLocks noChangeAspect="1"/>
          </p:cNvPicPr>
          <p:nvPr/>
        </p:nvPicPr>
        <p:blipFill>
          <a:blip r:embed="rId9"/>
          <a:stretch>
            <a:fillRect/>
          </a:stretch>
        </p:blipFill>
        <p:spPr>
          <a:xfrm>
            <a:off x="3450925" y="2537256"/>
            <a:ext cx="3368404" cy="2001923"/>
          </a:xfrm>
          <a:prstGeom prst="rect">
            <a:avLst/>
          </a:prstGeom>
        </p:spPr>
      </p:pic>
      <p:sp>
        <p:nvSpPr>
          <p:cNvPr id="8" name="Rectangle 7">
            <a:extLst>
              <a:ext uri="{FF2B5EF4-FFF2-40B4-BE49-F238E27FC236}">
                <a16:creationId xmlns:a16="http://schemas.microsoft.com/office/drawing/2014/main" id="{73B51383-228B-9142-A338-158B59FA1F6D}"/>
              </a:ext>
            </a:extLst>
          </p:cNvPr>
          <p:cNvSpPr/>
          <p:nvPr/>
        </p:nvSpPr>
        <p:spPr>
          <a:xfrm>
            <a:off x="680520" y="1613926"/>
            <a:ext cx="56938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3</a:t>
            </a:r>
          </a:p>
        </p:txBody>
      </p:sp>
      <p:sp>
        <p:nvSpPr>
          <p:cNvPr id="9" name="Rectangle 8">
            <a:extLst>
              <a:ext uri="{FF2B5EF4-FFF2-40B4-BE49-F238E27FC236}">
                <a16:creationId xmlns:a16="http://schemas.microsoft.com/office/drawing/2014/main" id="{12589DDC-C2CE-404D-A3F5-8DF79B65F391}"/>
              </a:ext>
            </a:extLst>
          </p:cNvPr>
          <p:cNvSpPr/>
          <p:nvPr/>
        </p:nvSpPr>
        <p:spPr>
          <a:xfrm>
            <a:off x="2684985" y="1648420"/>
            <a:ext cx="1146468" cy="923330"/>
          </a:xfrm>
          <a:prstGeom prst="rect">
            <a:avLst/>
          </a:prstGeom>
          <a:noFill/>
        </p:spPr>
        <p:txBody>
          <a:bodyPr wrap="none" lIns="91440" tIns="45720" rIns="91440" bIns="45720">
            <a:spAutoFit/>
          </a:bodyPr>
          <a:lstStyle/>
          <a:p>
            <a:pPr algn="ctr"/>
            <a:r>
              <a:rPr lang="en-GB" sz="5400" b="1" dirty="0">
                <a:ln w="22225">
                  <a:solidFill>
                    <a:schemeClr val="accent2"/>
                  </a:solidFill>
                  <a:prstDash val="solid"/>
                </a:ln>
                <a:solidFill>
                  <a:schemeClr val="accent2">
                    <a:lumMod val="40000"/>
                    <a:lumOff val="60000"/>
                  </a:schemeClr>
                </a:solidFill>
              </a:rPr>
              <a:t>5.5</a:t>
            </a:r>
            <a:endParaRPr lang="en-GB" sz="5400" b="1" cap="none" spc="0" dirty="0">
              <a:ln w="22225">
                <a:solidFill>
                  <a:schemeClr val="accent2"/>
                </a:solidFill>
                <a:prstDash val="solid"/>
              </a:ln>
              <a:solidFill>
                <a:schemeClr val="accent2">
                  <a:lumMod val="40000"/>
                  <a:lumOff val="60000"/>
                </a:schemeClr>
              </a:solidFill>
              <a:effectLst/>
            </a:endParaRPr>
          </a:p>
        </p:txBody>
      </p:sp>
      <p:sp>
        <p:nvSpPr>
          <p:cNvPr id="10" name="Rectangle 9">
            <a:extLst>
              <a:ext uri="{FF2B5EF4-FFF2-40B4-BE49-F238E27FC236}">
                <a16:creationId xmlns:a16="http://schemas.microsoft.com/office/drawing/2014/main" id="{4A64161C-18D3-4B47-BFA0-DA4F8E118E26}"/>
              </a:ext>
            </a:extLst>
          </p:cNvPr>
          <p:cNvSpPr/>
          <p:nvPr/>
        </p:nvSpPr>
        <p:spPr>
          <a:xfrm>
            <a:off x="5159405" y="1631173"/>
            <a:ext cx="954107"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18</a:t>
            </a:r>
          </a:p>
        </p:txBody>
      </p:sp>
      <p:sp>
        <p:nvSpPr>
          <p:cNvPr id="12" name="Rectangle 11">
            <a:extLst>
              <a:ext uri="{FF2B5EF4-FFF2-40B4-BE49-F238E27FC236}">
                <a16:creationId xmlns:a16="http://schemas.microsoft.com/office/drawing/2014/main" id="{2FC6E437-881F-E44A-9454-FF61B13D304F}"/>
              </a:ext>
            </a:extLst>
          </p:cNvPr>
          <p:cNvSpPr/>
          <p:nvPr/>
        </p:nvSpPr>
        <p:spPr>
          <a:xfrm>
            <a:off x="7342337" y="204865"/>
            <a:ext cx="588624" cy="923330"/>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a:t>
            </a:r>
          </a:p>
        </p:txBody>
      </p:sp>
      <p:sp>
        <p:nvSpPr>
          <p:cNvPr id="14" name="Rectangle 13">
            <a:extLst>
              <a:ext uri="{FF2B5EF4-FFF2-40B4-BE49-F238E27FC236}">
                <a16:creationId xmlns:a16="http://schemas.microsoft.com/office/drawing/2014/main" id="{1C22405B-C054-0548-AC45-ADC1E8AC909B}"/>
              </a:ext>
            </a:extLst>
          </p:cNvPr>
          <p:cNvSpPr/>
          <p:nvPr/>
        </p:nvSpPr>
        <p:spPr>
          <a:xfrm>
            <a:off x="6498925" y="1128195"/>
            <a:ext cx="2594428" cy="584775"/>
          </a:xfrm>
          <a:prstGeom prst="rect">
            <a:avLst/>
          </a:prstGeom>
          <a:noFill/>
        </p:spPr>
        <p:txBody>
          <a:bodyPr wrap="square" lIns="91440" tIns="45720" rIns="91440" bIns="45720">
            <a:spAutoFit/>
          </a:bodyPr>
          <a:lstStyle/>
          <a:p>
            <a:pPr algn="ctr"/>
            <a:r>
              <a:rPr lang="en-GB" sz="3200" b="1" cap="none" spc="0" dirty="0">
                <a:ln w="22225">
                  <a:solidFill>
                    <a:schemeClr val="accent2"/>
                  </a:solidFill>
                  <a:prstDash val="solid"/>
                </a:ln>
                <a:solidFill>
                  <a:schemeClr val="accent2">
                    <a:lumMod val="40000"/>
                    <a:lumOff val="60000"/>
                  </a:schemeClr>
                </a:solidFill>
                <a:effectLst/>
              </a:rPr>
              <a:t>Autistica</a:t>
            </a:r>
          </a:p>
        </p:txBody>
      </p:sp>
      <p:sp>
        <p:nvSpPr>
          <p:cNvPr id="15" name="Rectangle 14">
            <a:extLst>
              <a:ext uri="{FF2B5EF4-FFF2-40B4-BE49-F238E27FC236}">
                <a16:creationId xmlns:a16="http://schemas.microsoft.com/office/drawing/2014/main" id="{FE06479A-E53E-C945-B885-937AF31D6E11}"/>
              </a:ext>
            </a:extLst>
          </p:cNvPr>
          <p:cNvSpPr/>
          <p:nvPr/>
        </p:nvSpPr>
        <p:spPr>
          <a:xfrm>
            <a:off x="6512721" y="3694302"/>
            <a:ext cx="2594428" cy="584775"/>
          </a:xfrm>
          <a:prstGeom prst="rect">
            <a:avLst/>
          </a:prstGeom>
          <a:noFill/>
        </p:spPr>
        <p:txBody>
          <a:bodyPr wrap="square" lIns="91440" tIns="45720" rIns="91440" bIns="45720">
            <a:spAutoFit/>
          </a:bodyPr>
          <a:lstStyle/>
          <a:p>
            <a:pPr algn="ctr"/>
            <a:r>
              <a:rPr lang="en-GB" sz="3200" b="1" cap="none" spc="0" dirty="0">
                <a:ln w="22225">
                  <a:solidFill>
                    <a:schemeClr val="accent2"/>
                  </a:solidFill>
                  <a:prstDash val="solid"/>
                </a:ln>
                <a:solidFill>
                  <a:schemeClr val="accent2">
                    <a:lumMod val="40000"/>
                    <a:lumOff val="60000"/>
                  </a:schemeClr>
                </a:solidFill>
                <a:effectLst/>
              </a:rPr>
              <a:t>Fujitsu</a:t>
            </a:r>
          </a:p>
        </p:txBody>
      </p:sp>
      <p:sp>
        <p:nvSpPr>
          <p:cNvPr id="16" name="Rectangle 15">
            <a:extLst>
              <a:ext uri="{FF2B5EF4-FFF2-40B4-BE49-F238E27FC236}">
                <a16:creationId xmlns:a16="http://schemas.microsoft.com/office/drawing/2014/main" id="{0E168490-A26F-0943-AAA8-F4FE0648E9C0}"/>
              </a:ext>
            </a:extLst>
          </p:cNvPr>
          <p:cNvSpPr/>
          <p:nvPr/>
        </p:nvSpPr>
        <p:spPr>
          <a:xfrm>
            <a:off x="6498925" y="1903461"/>
            <a:ext cx="2594428" cy="1569660"/>
          </a:xfrm>
          <a:prstGeom prst="rect">
            <a:avLst/>
          </a:prstGeom>
          <a:noFill/>
        </p:spPr>
        <p:txBody>
          <a:bodyPr wrap="square" lIns="91440" tIns="45720" rIns="91440" bIns="45720">
            <a:spAutoFit/>
          </a:bodyPr>
          <a:lstStyle/>
          <a:p>
            <a:pPr algn="ctr"/>
            <a:r>
              <a:rPr lang="en-GB" sz="3200" b="1" cap="none" spc="0" dirty="0">
                <a:ln w="22225">
                  <a:solidFill>
                    <a:schemeClr val="accent2"/>
                  </a:solidFill>
                  <a:prstDash val="solid"/>
                </a:ln>
                <a:solidFill>
                  <a:schemeClr val="accent2">
                    <a:lumMod val="40000"/>
                    <a:lumOff val="60000"/>
                  </a:schemeClr>
                </a:solidFill>
                <a:effectLst/>
              </a:rPr>
              <a:t>The Alan</a:t>
            </a:r>
          </a:p>
          <a:p>
            <a:pPr algn="ctr"/>
            <a:r>
              <a:rPr lang="en-GB" sz="3200" b="1" dirty="0">
                <a:ln w="22225">
                  <a:solidFill>
                    <a:schemeClr val="accent2"/>
                  </a:solidFill>
                  <a:prstDash val="solid"/>
                </a:ln>
                <a:solidFill>
                  <a:schemeClr val="accent2">
                    <a:lumMod val="40000"/>
                    <a:lumOff val="60000"/>
                  </a:schemeClr>
                </a:solidFill>
              </a:rPr>
              <a:t>Turing</a:t>
            </a:r>
          </a:p>
          <a:p>
            <a:pPr algn="ctr"/>
            <a:r>
              <a:rPr lang="en-GB" sz="3200" b="1" cap="none" spc="0" dirty="0">
                <a:ln w="22225">
                  <a:solidFill>
                    <a:schemeClr val="accent2"/>
                  </a:solidFill>
                  <a:prstDash val="solid"/>
                </a:ln>
                <a:solidFill>
                  <a:schemeClr val="accent2">
                    <a:lumMod val="40000"/>
                    <a:lumOff val="60000"/>
                  </a:schemeClr>
                </a:solidFill>
                <a:effectLst/>
              </a:rPr>
              <a:t>Institute</a:t>
            </a:r>
          </a:p>
        </p:txBody>
      </p:sp>
    </p:spTree>
    <p:extLst>
      <p:ext uri="{BB962C8B-B14F-4D97-AF65-F5344CB8AC3E}">
        <p14:creationId xmlns:p14="http://schemas.microsoft.com/office/powerpoint/2010/main" val="6898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extLst>
              <p:ext uri="{D42A27DB-BD31-4B8C-83A1-F6EECF244321}">
                <p14:modId xmlns:p14="http://schemas.microsoft.com/office/powerpoint/2010/main" val="425024052"/>
              </p:ext>
            </p:extLst>
          </p:nvPr>
        </p:nvGraphicFramePr>
        <p:xfrm>
          <a:off x="433769" y="604180"/>
          <a:ext cx="4941063" cy="23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7F3090FE-B1AC-6247-BBD4-F427C138A9AF}"/>
              </a:ext>
            </a:extLst>
          </p:cNvPr>
          <p:cNvSpPr/>
          <p:nvPr/>
        </p:nvSpPr>
        <p:spPr>
          <a:xfrm>
            <a:off x="-289183" y="3210433"/>
            <a:ext cx="4196004" cy="707886"/>
          </a:xfrm>
          <a:prstGeom prst="rect">
            <a:avLst/>
          </a:prstGeom>
          <a:noFill/>
        </p:spPr>
        <p:txBody>
          <a:bodyPr wrap="square" lIns="91440" tIns="45720" rIns="91440" bIns="45720">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rPr>
              <a:t>&gt;</a:t>
            </a:r>
            <a:r>
              <a:rPr lang="en-US" sz="4000" b="1" cap="none" spc="0" dirty="0">
                <a:ln w="6600">
                  <a:solidFill>
                    <a:schemeClr val="accent2"/>
                  </a:solidFill>
                  <a:prstDash val="solid"/>
                </a:ln>
                <a:solidFill>
                  <a:srgbClr val="FFFFFF"/>
                </a:solidFill>
                <a:effectLst>
                  <a:outerShdw dist="38100" dir="2700000" algn="tl" rotWithShape="0">
                    <a:schemeClr val="accent2"/>
                  </a:outerShdw>
                </a:effectLst>
              </a:rPr>
              <a:t>15 hours</a:t>
            </a:r>
          </a:p>
        </p:txBody>
      </p:sp>
      <p:sp>
        <p:nvSpPr>
          <p:cNvPr id="5" name="Rectangle 4">
            <a:extLst>
              <a:ext uri="{FF2B5EF4-FFF2-40B4-BE49-F238E27FC236}">
                <a16:creationId xmlns:a16="http://schemas.microsoft.com/office/drawing/2014/main" id="{FCDD663A-D0CC-2D43-99AC-65BE33B7002E}"/>
              </a:ext>
            </a:extLst>
          </p:cNvPr>
          <p:cNvSpPr/>
          <p:nvPr/>
        </p:nvSpPr>
        <p:spPr>
          <a:xfrm>
            <a:off x="-133522" y="4071899"/>
            <a:ext cx="4196004" cy="707886"/>
          </a:xfrm>
          <a:prstGeom prst="rect">
            <a:avLst/>
          </a:prstGeom>
          <a:noFill/>
        </p:spPr>
        <p:txBody>
          <a:bodyPr wrap="square" lIns="91440" tIns="45720" rIns="91440" bIns="45720">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rPr>
              <a:t>&gt;</a:t>
            </a:r>
            <a:r>
              <a:rPr lang="en-US" sz="4000" b="1" cap="none" spc="0" dirty="0">
                <a:ln w="6600">
                  <a:solidFill>
                    <a:schemeClr val="accent2"/>
                  </a:solidFill>
                  <a:prstDash val="solid"/>
                </a:ln>
                <a:solidFill>
                  <a:srgbClr val="FFFFFF"/>
                </a:solidFill>
                <a:effectLst>
                  <a:outerShdw dist="38100" dir="2700000" algn="tl" rotWithShape="0">
                    <a:schemeClr val="accent2"/>
                  </a:outerShdw>
                </a:effectLst>
              </a:rPr>
              <a:t>150 pages</a:t>
            </a:r>
          </a:p>
        </p:txBody>
      </p:sp>
      <p:pic>
        <p:nvPicPr>
          <p:cNvPr id="28" name="Picture 27" descr="A close up of a cell phone&#10;&#10;Description automatically generated">
            <a:extLst>
              <a:ext uri="{FF2B5EF4-FFF2-40B4-BE49-F238E27FC236}">
                <a16:creationId xmlns:a16="http://schemas.microsoft.com/office/drawing/2014/main" id="{B36D5DCD-D8AE-EB47-AFF2-05EC23C3207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05311" y="643411"/>
            <a:ext cx="2070100" cy="2070100"/>
          </a:xfrm>
          <a:prstGeom prst="rect">
            <a:avLst/>
          </a:prstGeom>
        </p:spPr>
      </p:pic>
      <p:sp>
        <p:nvSpPr>
          <p:cNvPr id="29" name="TextBox 28">
            <a:extLst>
              <a:ext uri="{FF2B5EF4-FFF2-40B4-BE49-F238E27FC236}">
                <a16:creationId xmlns:a16="http://schemas.microsoft.com/office/drawing/2014/main" id="{22FE5216-894A-994A-9D47-58A6CFDB6F2D}"/>
              </a:ext>
            </a:extLst>
          </p:cNvPr>
          <p:cNvSpPr txBox="1"/>
          <p:nvPr/>
        </p:nvSpPr>
        <p:spPr>
          <a:xfrm>
            <a:off x="4805311" y="2713994"/>
            <a:ext cx="2070100" cy="276999"/>
          </a:xfrm>
          <a:prstGeom prst="rect">
            <a:avLst/>
          </a:prstGeom>
          <a:noFill/>
        </p:spPr>
        <p:txBody>
          <a:bodyPr wrap="square" lIns="0" tIns="0" rIns="0" bIns="0" rtlCol="0">
            <a:spAutoFit/>
          </a:bodyPr>
          <a:lstStyle/>
          <a:p>
            <a:r>
              <a:rPr lang="en-US" sz="900" dirty="0">
                <a:hlinkClick r:id="rId9" tooltip="https://learningcommons.ubc.ca/tech-support/equipment-lending/microphones-recording-devices/"/>
              </a:rPr>
              <a:t>This Photo</a:t>
            </a:r>
            <a:r>
              <a:rPr lang="en-US" sz="900" dirty="0"/>
              <a:t> by Unknown Author is licensed under </a:t>
            </a:r>
            <a:r>
              <a:rPr lang="en-US" sz="900" dirty="0">
                <a:hlinkClick r:id="rId10" tooltip="https://creativecommons.org/licenses/by-sa/3.0/"/>
              </a:rPr>
              <a:t>CC BY-SA</a:t>
            </a:r>
            <a:endParaRPr lang="en-US" sz="900" dirty="0"/>
          </a:p>
        </p:txBody>
      </p:sp>
      <p:pic>
        <p:nvPicPr>
          <p:cNvPr id="33" name="Picture 32" descr="A clock on the side of a watch&#10;&#10;Description automatically generated">
            <a:extLst>
              <a:ext uri="{FF2B5EF4-FFF2-40B4-BE49-F238E27FC236}">
                <a16:creationId xmlns:a16="http://schemas.microsoft.com/office/drawing/2014/main" id="{23963CBC-DE68-EB42-87A6-BBEFFB38B37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003231" y="643412"/>
            <a:ext cx="1991984" cy="2070100"/>
          </a:xfrm>
          <a:prstGeom prst="rect">
            <a:avLst/>
          </a:prstGeom>
        </p:spPr>
      </p:pic>
      <p:sp>
        <p:nvSpPr>
          <p:cNvPr id="34" name="TextBox 33">
            <a:extLst>
              <a:ext uri="{FF2B5EF4-FFF2-40B4-BE49-F238E27FC236}">
                <a16:creationId xmlns:a16="http://schemas.microsoft.com/office/drawing/2014/main" id="{A5D0827B-FDB3-3945-8E46-222D6200EB38}"/>
              </a:ext>
            </a:extLst>
          </p:cNvPr>
          <p:cNvSpPr txBox="1"/>
          <p:nvPr/>
        </p:nvSpPr>
        <p:spPr>
          <a:xfrm>
            <a:off x="6875411" y="2769261"/>
            <a:ext cx="2119804" cy="276999"/>
          </a:xfrm>
          <a:prstGeom prst="rect">
            <a:avLst/>
          </a:prstGeom>
          <a:noFill/>
        </p:spPr>
        <p:txBody>
          <a:bodyPr wrap="square" lIns="0" tIns="0" rIns="0" bIns="0" rtlCol="0">
            <a:spAutoFit/>
          </a:bodyPr>
          <a:lstStyle/>
          <a:p>
            <a:r>
              <a:rPr lang="en-US" sz="900" dirty="0">
                <a:hlinkClick r:id="rId12" tooltip="https://en.wikiquote.org/wiki/Grace_Hopper"/>
              </a:rPr>
              <a:t>This Photo</a:t>
            </a:r>
            <a:r>
              <a:rPr lang="en-US" sz="900" dirty="0"/>
              <a:t> by Unknown Author is licensed under </a:t>
            </a:r>
            <a:r>
              <a:rPr lang="en-US" sz="900" dirty="0">
                <a:hlinkClick r:id="rId10" tooltip="https://creativecommons.org/licenses/by-sa/3.0/"/>
              </a:rPr>
              <a:t>CC BY-SA</a:t>
            </a:r>
            <a:endParaRPr lang="en-US" sz="900" dirty="0"/>
          </a:p>
        </p:txBody>
      </p:sp>
      <p:pic>
        <p:nvPicPr>
          <p:cNvPr id="36" name="Picture 35" descr="A picture containing indoor, sitting, bed, food&#10;&#10;Description automatically generated">
            <a:extLst>
              <a:ext uri="{FF2B5EF4-FFF2-40B4-BE49-F238E27FC236}">
                <a16:creationId xmlns:a16="http://schemas.microsoft.com/office/drawing/2014/main" id="{9E63CA94-87B1-9348-ADC9-4022191834E8}"/>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31573"/>
          <a:stretch/>
        </p:blipFill>
        <p:spPr>
          <a:xfrm>
            <a:off x="7003231" y="3101527"/>
            <a:ext cx="1991984" cy="1940745"/>
          </a:xfrm>
          <a:prstGeom prst="rect">
            <a:avLst/>
          </a:prstGeom>
        </p:spPr>
      </p:pic>
      <p:pic>
        <p:nvPicPr>
          <p:cNvPr id="38" name="Picture 37" descr="A person sitting at a table using a computer&#10;&#10;Description automatically generated">
            <a:extLst>
              <a:ext uri="{FF2B5EF4-FFF2-40B4-BE49-F238E27FC236}">
                <a16:creationId xmlns:a16="http://schemas.microsoft.com/office/drawing/2014/main" id="{A3676837-0AA1-A441-BE66-33AD1D5C37AD}"/>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l="6602" r="19536"/>
          <a:stretch/>
        </p:blipFill>
        <p:spPr>
          <a:xfrm>
            <a:off x="4777727" y="3101527"/>
            <a:ext cx="2119804" cy="1859526"/>
          </a:xfrm>
          <a:prstGeom prst="rect">
            <a:avLst/>
          </a:prstGeom>
        </p:spPr>
      </p:pic>
    </p:spTree>
    <p:extLst>
      <p:ext uri="{BB962C8B-B14F-4D97-AF65-F5344CB8AC3E}">
        <p14:creationId xmlns:p14="http://schemas.microsoft.com/office/powerpoint/2010/main" val="373733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extLst>
              <p:ext uri="{D42A27DB-BD31-4B8C-83A1-F6EECF244321}">
                <p14:modId xmlns:p14="http://schemas.microsoft.com/office/powerpoint/2010/main" val="1384699434"/>
              </p:ext>
            </p:extLst>
          </p:nvPr>
        </p:nvGraphicFramePr>
        <p:xfrm>
          <a:off x="412550" y="539750"/>
          <a:ext cx="5218229" cy="306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A1B86E38-AE27-0645-A51F-2527FDDBDD4D}"/>
              </a:ext>
            </a:extLst>
          </p:cNvPr>
          <p:cNvSpPr txBox="1"/>
          <p:nvPr/>
        </p:nvSpPr>
        <p:spPr>
          <a:xfrm>
            <a:off x="4824248" y="1198179"/>
            <a:ext cx="2575035" cy="1639614"/>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prstClr val="black"/>
                </a:solidFill>
                <a:effectLst/>
                <a:uLnTx/>
                <a:uFillTx/>
                <a:latin typeface="+mn-lt"/>
                <a:ea typeface="+mn-ea"/>
                <a:cs typeface="+mn-cs"/>
              </a:rPr>
              <a:t>INSERT. THEMES</a:t>
            </a:r>
          </a:p>
        </p:txBody>
      </p:sp>
    </p:spTree>
    <p:extLst>
      <p:ext uri="{BB962C8B-B14F-4D97-AF65-F5344CB8AC3E}">
        <p14:creationId xmlns:p14="http://schemas.microsoft.com/office/powerpoint/2010/main" val="254678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nvGraphicFramePr>
        <p:xfrm>
          <a:off x="412550" y="539750"/>
          <a:ext cx="5218229" cy="306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ell phone&#10;&#10;Description automatically generated">
            <a:extLst>
              <a:ext uri="{FF2B5EF4-FFF2-40B4-BE49-F238E27FC236}">
                <a16:creationId xmlns:a16="http://schemas.microsoft.com/office/drawing/2014/main" id="{F300AA13-79DE-5C40-BC5C-475E49DF742C}"/>
              </a:ext>
            </a:extLst>
          </p:cNvPr>
          <p:cNvPicPr>
            <a:picLocks noChangeAspect="1"/>
          </p:cNvPicPr>
          <p:nvPr/>
        </p:nvPicPr>
        <p:blipFill rotWithShape="1">
          <a:blip r:embed="rId8"/>
          <a:srcRect b="15722"/>
          <a:stretch/>
        </p:blipFill>
        <p:spPr>
          <a:xfrm>
            <a:off x="4650449" y="618409"/>
            <a:ext cx="3794748" cy="3575220"/>
          </a:xfrm>
          <a:prstGeom prst="rect">
            <a:avLst/>
          </a:prstGeom>
        </p:spPr>
      </p:pic>
    </p:spTree>
    <p:extLst>
      <p:ext uri="{BB962C8B-B14F-4D97-AF65-F5344CB8AC3E}">
        <p14:creationId xmlns:p14="http://schemas.microsoft.com/office/powerpoint/2010/main" val="233673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49FD165-464A-E548-916E-F7CF1BE44289}"/>
              </a:ext>
            </a:extLst>
          </p:cNvPr>
          <p:cNvGraphicFramePr/>
          <p:nvPr>
            <p:extLst>
              <p:ext uri="{D42A27DB-BD31-4B8C-83A1-F6EECF244321}">
                <p14:modId xmlns:p14="http://schemas.microsoft.com/office/powerpoint/2010/main" val="3461406086"/>
              </p:ext>
            </p:extLst>
          </p:nvPr>
        </p:nvGraphicFramePr>
        <p:xfrm>
          <a:off x="41255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ell phone&#10;&#10;Description automatically generated">
            <a:extLst>
              <a:ext uri="{FF2B5EF4-FFF2-40B4-BE49-F238E27FC236}">
                <a16:creationId xmlns:a16="http://schemas.microsoft.com/office/drawing/2014/main" id="{B8455FC1-96B5-4145-AC59-C78A7D58CE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6568" y="2103080"/>
            <a:ext cx="3466388" cy="2803218"/>
          </a:xfrm>
          <a:prstGeom prst="rect">
            <a:avLst/>
          </a:prstGeom>
        </p:spPr>
      </p:pic>
      <p:pic>
        <p:nvPicPr>
          <p:cNvPr id="8" name="Picture 7" descr="A picture containing white, red, small, photo&#10;&#10;Description automatically generated">
            <a:extLst>
              <a:ext uri="{FF2B5EF4-FFF2-40B4-BE49-F238E27FC236}">
                <a16:creationId xmlns:a16="http://schemas.microsoft.com/office/drawing/2014/main" id="{291B117F-DD15-4846-8724-B34AB981D52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18798" y="388616"/>
            <a:ext cx="1822543" cy="1817291"/>
          </a:xfrm>
          <a:prstGeom prst="rect">
            <a:avLst/>
          </a:prstGeom>
        </p:spPr>
      </p:pic>
      <p:sp>
        <p:nvSpPr>
          <p:cNvPr id="9" name="TextBox 8">
            <a:extLst>
              <a:ext uri="{FF2B5EF4-FFF2-40B4-BE49-F238E27FC236}">
                <a16:creationId xmlns:a16="http://schemas.microsoft.com/office/drawing/2014/main" id="{8EC352F2-D225-E84F-A16C-BE77FA41CD9E}"/>
              </a:ext>
            </a:extLst>
          </p:cNvPr>
          <p:cNvSpPr txBox="1"/>
          <p:nvPr/>
        </p:nvSpPr>
        <p:spPr>
          <a:xfrm>
            <a:off x="5476568" y="470500"/>
            <a:ext cx="4406900" cy="138499"/>
          </a:xfrm>
          <a:prstGeom prst="rect">
            <a:avLst/>
          </a:prstGeom>
          <a:noFill/>
        </p:spPr>
        <p:txBody>
          <a:bodyPr wrap="square" lIns="0" tIns="0" rIns="0" bIns="0" rtlCol="0">
            <a:spAutoFit/>
          </a:bodyPr>
          <a:lstStyle/>
          <a:p>
            <a:r>
              <a:rPr lang="en-US" sz="900" dirty="0">
                <a:hlinkClick r:id="rId10" tooltip="http://www.muli.com.au/project-review-cost-process"/>
              </a:rPr>
              <a:t>This Photo</a:t>
            </a:r>
            <a:r>
              <a:rPr lang="en-US" sz="900" dirty="0"/>
              <a:t> by Unknown Author is licensed under </a:t>
            </a:r>
            <a:r>
              <a:rPr lang="en-US" sz="900" dirty="0">
                <a:hlinkClick r:id="rId11" tooltip="https://creativecommons.org/licenses/by-nc-nd/3.0/"/>
              </a:rPr>
              <a:t>CC BY-NC-ND</a:t>
            </a:r>
            <a:endParaRPr lang="en-US" sz="900" dirty="0"/>
          </a:p>
        </p:txBody>
      </p:sp>
    </p:spTree>
    <p:extLst>
      <p:ext uri="{BB962C8B-B14F-4D97-AF65-F5344CB8AC3E}">
        <p14:creationId xmlns:p14="http://schemas.microsoft.com/office/powerpoint/2010/main" val="3973079477"/>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f5f144880e0222ce0d875f5b6d538bcd">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d8f14032b450dcf0b5dfeee191d447cb"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D3EDB7-0ABD-4BC6-9C2A-32E4FC10473A}">
  <ds:schemaRefs>
    <ds:schemaRef ds:uri="http://purl.org/dc/elements/1.1/"/>
    <ds:schemaRef ds:uri="http://schemas.openxmlformats.org/package/2006/metadata/core-properties"/>
    <ds:schemaRef ds:uri="http://www.w3.org/XML/1998/namespace"/>
    <ds:schemaRef ds:uri="http://purl.org/dc/terms/"/>
    <ds:schemaRef ds:uri="e5618448-e42b-40ea-80d2-fe7c2030a18b"/>
    <ds:schemaRef ds:uri="http://schemas.microsoft.com/office/2006/documentManagement/types"/>
    <ds:schemaRef ds:uri="http://schemas.microsoft.com/office/2006/metadata/properties"/>
    <ds:schemaRef ds:uri="http://schemas.microsoft.com/office/infopath/2007/PartnerControls"/>
    <ds:schemaRef ds:uri="ddc16f2e-ac79-420b-bf02-152a3fab2b22"/>
    <ds:schemaRef ds:uri="http://purl.org/dc/dcmitype/"/>
  </ds:schemaRefs>
</ds:datastoreItem>
</file>

<file path=customXml/itemProps2.xml><?xml version="1.0" encoding="utf-8"?>
<ds:datastoreItem xmlns:ds="http://schemas.openxmlformats.org/officeDocument/2006/customXml" ds:itemID="{DAAED0E6-9361-461C-840A-554672395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A361FC-9574-4D3A-922B-90EB7E3EAC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42504</TotalTime>
  <Words>1674</Words>
  <Application>Microsoft Macintosh PowerPoint</Application>
  <PresentationFormat>On-screen Show (16:9)</PresentationFormat>
  <Paragraphs>181</Paragraphs>
  <Slides>25</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Growth through community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Georgia Aitkenhead</cp:lastModifiedBy>
  <cp:revision>408</cp:revision>
  <cp:lastPrinted>2017-11-14T13:34:51Z</cp:lastPrinted>
  <dcterms:created xsi:type="dcterms:W3CDTF">2017-03-06T16:45:41Z</dcterms:created>
  <dcterms:modified xsi:type="dcterms:W3CDTF">2020-05-27T16:19:53Z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